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7"/>
  </p:notesMasterIdLst>
  <p:sldIdLst>
    <p:sldId id="559" r:id="rId2"/>
    <p:sldId id="563" r:id="rId3"/>
    <p:sldId id="256" r:id="rId4"/>
    <p:sldId id="558" r:id="rId5"/>
    <p:sldId id="564" r:id="rId6"/>
    <p:sldId id="565" r:id="rId7"/>
    <p:sldId id="566" r:id="rId8"/>
    <p:sldId id="567" r:id="rId9"/>
    <p:sldId id="568" r:id="rId10"/>
    <p:sldId id="569" r:id="rId11"/>
    <p:sldId id="570" r:id="rId12"/>
    <p:sldId id="571" r:id="rId13"/>
    <p:sldId id="572" r:id="rId14"/>
    <p:sldId id="573" r:id="rId15"/>
    <p:sldId id="574" r:id="rId16"/>
    <p:sldId id="575" r:id="rId17"/>
    <p:sldId id="576" r:id="rId18"/>
    <p:sldId id="577" r:id="rId19"/>
    <p:sldId id="578" r:id="rId20"/>
    <p:sldId id="581" r:id="rId21"/>
    <p:sldId id="582" r:id="rId22"/>
    <p:sldId id="583" r:id="rId23"/>
    <p:sldId id="584" r:id="rId24"/>
    <p:sldId id="585" r:id="rId25"/>
    <p:sldId id="586" r:id="rId26"/>
    <p:sldId id="587" r:id="rId27"/>
    <p:sldId id="588" r:id="rId28"/>
    <p:sldId id="589" r:id="rId29"/>
    <p:sldId id="590" r:id="rId30"/>
    <p:sldId id="591" r:id="rId31"/>
    <p:sldId id="592" r:id="rId32"/>
    <p:sldId id="593" r:id="rId33"/>
    <p:sldId id="594" r:id="rId34"/>
    <p:sldId id="595" r:id="rId35"/>
    <p:sldId id="392" r:id="rId3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53" autoAdjust="0"/>
    <p:restoredTop sz="94673" autoAdjust="0"/>
  </p:normalViewPr>
  <p:slideViewPr>
    <p:cSldViewPr snapToGrid="0">
      <p:cViewPr>
        <p:scale>
          <a:sx n="100" d="100"/>
          <a:sy n="100" d="100"/>
        </p:scale>
        <p:origin x="912" y="10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1365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C85D5089-5D60-4C98-88F5-3C5FC8D43236}" type="datetimeFigureOut">
              <a:rPr lang="en-US" smtClean="0"/>
              <a:t>7/28/2024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BD269A1-FF4D-4398-AC9B-8DE8BB226635}" type="slidenum">
              <a:rPr lang="en-US" smtClean="0"/>
              <a:t>‹#›</a:t>
            </a:fld>
            <a:endParaRPr lang="en-US"/>
          </a:p>
        </p:txBody>
      </p:sp>
    </p:spTree>
    <p:extLst>
      <p:ext uri="{BB962C8B-B14F-4D97-AF65-F5344CB8AC3E}">
        <p14:creationId xmlns:p14="http://schemas.microsoft.com/office/powerpoint/2010/main" val="25957611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6E8CE8-EA83-61D2-D9FF-C77584FDE4A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0324730-73E2-1238-EF0C-19B7768A14D1}"/>
              </a:ext>
            </a:extLst>
          </p:cNvPr>
          <p:cNvSpPr>
            <a:spLocks noGrp="1" noRot="1" noChangeAspect="1"/>
          </p:cNvSpPr>
          <p:nvPr>
            <p:ph type="sldImg"/>
          </p:nvPr>
        </p:nvSpPr>
        <p:spPr>
          <a:xfrm>
            <a:off x="717550" y="1162050"/>
            <a:ext cx="5575300" cy="3136900"/>
          </a:xfrm>
        </p:spPr>
      </p:sp>
      <p:sp>
        <p:nvSpPr>
          <p:cNvPr id="3" name="Notes Placeholder 2">
            <a:extLst>
              <a:ext uri="{FF2B5EF4-FFF2-40B4-BE49-F238E27FC236}">
                <a16:creationId xmlns:a16="http://schemas.microsoft.com/office/drawing/2014/main" id="{0D4F1202-CD4D-09FD-804D-A3343959DF6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1E17EFC-B256-96DE-DA60-9D88D0BA8FB1}"/>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BD269A1-FF4D-4398-AC9B-8DE8BB2266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338210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D3595B-AC2C-9E99-8405-FF1D5AD7CE5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560078A-E487-7E9C-6C80-E2953C951303}"/>
              </a:ext>
            </a:extLst>
          </p:cNvPr>
          <p:cNvSpPr>
            <a:spLocks noGrp="1" noRot="1" noChangeAspect="1"/>
          </p:cNvSpPr>
          <p:nvPr>
            <p:ph type="sldImg"/>
          </p:nvPr>
        </p:nvSpPr>
        <p:spPr>
          <a:xfrm>
            <a:off x="717550" y="1162050"/>
            <a:ext cx="5575300" cy="3136900"/>
          </a:xfrm>
        </p:spPr>
      </p:sp>
      <p:sp>
        <p:nvSpPr>
          <p:cNvPr id="3" name="Notes Placeholder 2">
            <a:extLst>
              <a:ext uri="{FF2B5EF4-FFF2-40B4-BE49-F238E27FC236}">
                <a16:creationId xmlns:a16="http://schemas.microsoft.com/office/drawing/2014/main" id="{5EB40469-F678-B2AC-6688-0BB69BF16DC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D237BEC-F094-A49A-DBC7-B3B382A2746D}"/>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BD269A1-FF4D-4398-AC9B-8DE8BB2266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574666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D3595B-AC2C-9E99-8405-FF1D5AD7CE5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560078A-E487-7E9C-6C80-E2953C951303}"/>
              </a:ext>
            </a:extLst>
          </p:cNvPr>
          <p:cNvSpPr>
            <a:spLocks noGrp="1" noRot="1" noChangeAspect="1"/>
          </p:cNvSpPr>
          <p:nvPr>
            <p:ph type="sldImg"/>
          </p:nvPr>
        </p:nvSpPr>
        <p:spPr>
          <a:xfrm>
            <a:off x="717550" y="1162050"/>
            <a:ext cx="5575300" cy="3136900"/>
          </a:xfrm>
        </p:spPr>
      </p:sp>
      <p:sp>
        <p:nvSpPr>
          <p:cNvPr id="3" name="Notes Placeholder 2">
            <a:extLst>
              <a:ext uri="{FF2B5EF4-FFF2-40B4-BE49-F238E27FC236}">
                <a16:creationId xmlns:a16="http://schemas.microsoft.com/office/drawing/2014/main" id="{5EB40469-F678-B2AC-6688-0BB69BF16DC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D237BEC-F094-A49A-DBC7-B3B382A2746D}"/>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BD269A1-FF4D-4398-AC9B-8DE8BB2266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618360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D3595B-AC2C-9E99-8405-FF1D5AD7CE5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560078A-E487-7E9C-6C80-E2953C951303}"/>
              </a:ext>
            </a:extLst>
          </p:cNvPr>
          <p:cNvSpPr>
            <a:spLocks noGrp="1" noRot="1" noChangeAspect="1"/>
          </p:cNvSpPr>
          <p:nvPr>
            <p:ph type="sldImg"/>
          </p:nvPr>
        </p:nvSpPr>
        <p:spPr>
          <a:xfrm>
            <a:off x="717550" y="1162050"/>
            <a:ext cx="5575300" cy="3136900"/>
          </a:xfrm>
        </p:spPr>
      </p:sp>
      <p:sp>
        <p:nvSpPr>
          <p:cNvPr id="3" name="Notes Placeholder 2">
            <a:extLst>
              <a:ext uri="{FF2B5EF4-FFF2-40B4-BE49-F238E27FC236}">
                <a16:creationId xmlns:a16="http://schemas.microsoft.com/office/drawing/2014/main" id="{5EB40469-F678-B2AC-6688-0BB69BF16DC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D237BEC-F094-A49A-DBC7-B3B382A2746D}"/>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BD269A1-FF4D-4398-AC9B-8DE8BB2266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697813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D3595B-AC2C-9E99-8405-FF1D5AD7CE5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560078A-E487-7E9C-6C80-E2953C951303}"/>
              </a:ext>
            </a:extLst>
          </p:cNvPr>
          <p:cNvSpPr>
            <a:spLocks noGrp="1" noRot="1" noChangeAspect="1"/>
          </p:cNvSpPr>
          <p:nvPr>
            <p:ph type="sldImg"/>
          </p:nvPr>
        </p:nvSpPr>
        <p:spPr>
          <a:xfrm>
            <a:off x="717550" y="1162050"/>
            <a:ext cx="5575300" cy="3136900"/>
          </a:xfrm>
        </p:spPr>
      </p:sp>
      <p:sp>
        <p:nvSpPr>
          <p:cNvPr id="3" name="Notes Placeholder 2">
            <a:extLst>
              <a:ext uri="{FF2B5EF4-FFF2-40B4-BE49-F238E27FC236}">
                <a16:creationId xmlns:a16="http://schemas.microsoft.com/office/drawing/2014/main" id="{5EB40469-F678-B2AC-6688-0BB69BF16DC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D237BEC-F094-A49A-DBC7-B3B382A2746D}"/>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BD269A1-FF4D-4398-AC9B-8DE8BB2266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823034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D3595B-AC2C-9E99-8405-FF1D5AD7CE5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560078A-E487-7E9C-6C80-E2953C951303}"/>
              </a:ext>
            </a:extLst>
          </p:cNvPr>
          <p:cNvSpPr>
            <a:spLocks noGrp="1" noRot="1" noChangeAspect="1"/>
          </p:cNvSpPr>
          <p:nvPr>
            <p:ph type="sldImg"/>
          </p:nvPr>
        </p:nvSpPr>
        <p:spPr>
          <a:xfrm>
            <a:off x="717550" y="1162050"/>
            <a:ext cx="5575300" cy="3136900"/>
          </a:xfrm>
        </p:spPr>
      </p:sp>
      <p:sp>
        <p:nvSpPr>
          <p:cNvPr id="3" name="Notes Placeholder 2">
            <a:extLst>
              <a:ext uri="{FF2B5EF4-FFF2-40B4-BE49-F238E27FC236}">
                <a16:creationId xmlns:a16="http://schemas.microsoft.com/office/drawing/2014/main" id="{5EB40469-F678-B2AC-6688-0BB69BF16DC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D237BEC-F094-A49A-DBC7-B3B382A2746D}"/>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BD269A1-FF4D-4398-AC9B-8DE8BB2266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612479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D3595B-AC2C-9E99-8405-FF1D5AD7CE5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560078A-E487-7E9C-6C80-E2953C951303}"/>
              </a:ext>
            </a:extLst>
          </p:cNvPr>
          <p:cNvSpPr>
            <a:spLocks noGrp="1" noRot="1" noChangeAspect="1"/>
          </p:cNvSpPr>
          <p:nvPr>
            <p:ph type="sldImg"/>
          </p:nvPr>
        </p:nvSpPr>
        <p:spPr>
          <a:xfrm>
            <a:off x="717550" y="1162050"/>
            <a:ext cx="5575300" cy="3136900"/>
          </a:xfrm>
        </p:spPr>
      </p:sp>
      <p:sp>
        <p:nvSpPr>
          <p:cNvPr id="3" name="Notes Placeholder 2">
            <a:extLst>
              <a:ext uri="{FF2B5EF4-FFF2-40B4-BE49-F238E27FC236}">
                <a16:creationId xmlns:a16="http://schemas.microsoft.com/office/drawing/2014/main" id="{5EB40469-F678-B2AC-6688-0BB69BF16DC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D237BEC-F094-A49A-DBC7-B3B382A2746D}"/>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BD269A1-FF4D-4398-AC9B-8DE8BB2266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182255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D3595B-AC2C-9E99-8405-FF1D5AD7CE5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560078A-E487-7E9C-6C80-E2953C951303}"/>
              </a:ext>
            </a:extLst>
          </p:cNvPr>
          <p:cNvSpPr>
            <a:spLocks noGrp="1" noRot="1" noChangeAspect="1"/>
          </p:cNvSpPr>
          <p:nvPr>
            <p:ph type="sldImg"/>
          </p:nvPr>
        </p:nvSpPr>
        <p:spPr>
          <a:xfrm>
            <a:off x="717550" y="1162050"/>
            <a:ext cx="5575300" cy="3136900"/>
          </a:xfrm>
        </p:spPr>
      </p:sp>
      <p:sp>
        <p:nvSpPr>
          <p:cNvPr id="3" name="Notes Placeholder 2">
            <a:extLst>
              <a:ext uri="{FF2B5EF4-FFF2-40B4-BE49-F238E27FC236}">
                <a16:creationId xmlns:a16="http://schemas.microsoft.com/office/drawing/2014/main" id="{5EB40469-F678-B2AC-6688-0BB69BF16DC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D237BEC-F094-A49A-DBC7-B3B382A2746D}"/>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BD269A1-FF4D-4398-AC9B-8DE8BB2266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090928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D3595B-AC2C-9E99-8405-FF1D5AD7CE5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560078A-E487-7E9C-6C80-E2953C951303}"/>
              </a:ext>
            </a:extLst>
          </p:cNvPr>
          <p:cNvSpPr>
            <a:spLocks noGrp="1" noRot="1" noChangeAspect="1"/>
          </p:cNvSpPr>
          <p:nvPr>
            <p:ph type="sldImg"/>
          </p:nvPr>
        </p:nvSpPr>
        <p:spPr>
          <a:xfrm>
            <a:off x="717550" y="1162050"/>
            <a:ext cx="5575300" cy="3136900"/>
          </a:xfrm>
        </p:spPr>
      </p:sp>
      <p:sp>
        <p:nvSpPr>
          <p:cNvPr id="3" name="Notes Placeholder 2">
            <a:extLst>
              <a:ext uri="{FF2B5EF4-FFF2-40B4-BE49-F238E27FC236}">
                <a16:creationId xmlns:a16="http://schemas.microsoft.com/office/drawing/2014/main" id="{5EB40469-F678-B2AC-6688-0BB69BF16DC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D237BEC-F094-A49A-DBC7-B3B382A2746D}"/>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BD269A1-FF4D-4398-AC9B-8DE8BB2266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314455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D3595B-AC2C-9E99-8405-FF1D5AD7CE5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560078A-E487-7E9C-6C80-E2953C951303}"/>
              </a:ext>
            </a:extLst>
          </p:cNvPr>
          <p:cNvSpPr>
            <a:spLocks noGrp="1" noRot="1" noChangeAspect="1"/>
          </p:cNvSpPr>
          <p:nvPr>
            <p:ph type="sldImg"/>
          </p:nvPr>
        </p:nvSpPr>
        <p:spPr>
          <a:xfrm>
            <a:off x="717550" y="1162050"/>
            <a:ext cx="5575300" cy="3136900"/>
          </a:xfrm>
        </p:spPr>
      </p:sp>
      <p:sp>
        <p:nvSpPr>
          <p:cNvPr id="3" name="Notes Placeholder 2">
            <a:extLst>
              <a:ext uri="{FF2B5EF4-FFF2-40B4-BE49-F238E27FC236}">
                <a16:creationId xmlns:a16="http://schemas.microsoft.com/office/drawing/2014/main" id="{5EB40469-F678-B2AC-6688-0BB69BF16DC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D237BEC-F094-A49A-DBC7-B3B382A2746D}"/>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BD269A1-FF4D-4398-AC9B-8DE8BB2266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239648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D3595B-AC2C-9E99-8405-FF1D5AD7CE5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560078A-E487-7E9C-6C80-E2953C951303}"/>
              </a:ext>
            </a:extLst>
          </p:cNvPr>
          <p:cNvSpPr>
            <a:spLocks noGrp="1" noRot="1" noChangeAspect="1"/>
          </p:cNvSpPr>
          <p:nvPr>
            <p:ph type="sldImg"/>
          </p:nvPr>
        </p:nvSpPr>
        <p:spPr>
          <a:xfrm>
            <a:off x="717550" y="1162050"/>
            <a:ext cx="5575300" cy="3136900"/>
          </a:xfrm>
        </p:spPr>
      </p:sp>
      <p:sp>
        <p:nvSpPr>
          <p:cNvPr id="3" name="Notes Placeholder 2">
            <a:extLst>
              <a:ext uri="{FF2B5EF4-FFF2-40B4-BE49-F238E27FC236}">
                <a16:creationId xmlns:a16="http://schemas.microsoft.com/office/drawing/2014/main" id="{5EB40469-F678-B2AC-6688-0BB69BF16DC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D237BEC-F094-A49A-DBC7-B3B382A2746D}"/>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BD269A1-FF4D-4398-AC9B-8DE8BB2266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443047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6E8CE8-EA83-61D2-D9FF-C77584FDE4A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0324730-73E2-1238-EF0C-19B7768A14D1}"/>
              </a:ext>
            </a:extLst>
          </p:cNvPr>
          <p:cNvSpPr>
            <a:spLocks noGrp="1" noRot="1" noChangeAspect="1"/>
          </p:cNvSpPr>
          <p:nvPr>
            <p:ph type="sldImg"/>
          </p:nvPr>
        </p:nvSpPr>
        <p:spPr>
          <a:xfrm>
            <a:off x="717550" y="1162050"/>
            <a:ext cx="5575300" cy="3136900"/>
          </a:xfrm>
        </p:spPr>
      </p:sp>
      <p:sp>
        <p:nvSpPr>
          <p:cNvPr id="3" name="Notes Placeholder 2">
            <a:extLst>
              <a:ext uri="{FF2B5EF4-FFF2-40B4-BE49-F238E27FC236}">
                <a16:creationId xmlns:a16="http://schemas.microsoft.com/office/drawing/2014/main" id="{0D4F1202-CD4D-09FD-804D-A3343959DF6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1E17EFC-B256-96DE-DA60-9D88D0BA8FB1}"/>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BD269A1-FF4D-4398-AC9B-8DE8BB2266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816047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D3595B-AC2C-9E99-8405-FF1D5AD7CE5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560078A-E487-7E9C-6C80-E2953C951303}"/>
              </a:ext>
            </a:extLst>
          </p:cNvPr>
          <p:cNvSpPr>
            <a:spLocks noGrp="1" noRot="1" noChangeAspect="1"/>
          </p:cNvSpPr>
          <p:nvPr>
            <p:ph type="sldImg"/>
          </p:nvPr>
        </p:nvSpPr>
        <p:spPr>
          <a:xfrm>
            <a:off x="717550" y="1162050"/>
            <a:ext cx="5575300" cy="3136900"/>
          </a:xfrm>
        </p:spPr>
      </p:sp>
      <p:sp>
        <p:nvSpPr>
          <p:cNvPr id="3" name="Notes Placeholder 2">
            <a:extLst>
              <a:ext uri="{FF2B5EF4-FFF2-40B4-BE49-F238E27FC236}">
                <a16:creationId xmlns:a16="http://schemas.microsoft.com/office/drawing/2014/main" id="{5EB40469-F678-B2AC-6688-0BB69BF16DC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D237BEC-F094-A49A-DBC7-B3B382A2746D}"/>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BD269A1-FF4D-4398-AC9B-8DE8BB2266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849007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D3595B-AC2C-9E99-8405-FF1D5AD7CE5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560078A-E487-7E9C-6C80-E2953C951303}"/>
              </a:ext>
            </a:extLst>
          </p:cNvPr>
          <p:cNvSpPr>
            <a:spLocks noGrp="1" noRot="1" noChangeAspect="1"/>
          </p:cNvSpPr>
          <p:nvPr>
            <p:ph type="sldImg"/>
          </p:nvPr>
        </p:nvSpPr>
        <p:spPr>
          <a:xfrm>
            <a:off x="717550" y="1162050"/>
            <a:ext cx="5575300" cy="3136900"/>
          </a:xfrm>
        </p:spPr>
      </p:sp>
      <p:sp>
        <p:nvSpPr>
          <p:cNvPr id="3" name="Notes Placeholder 2">
            <a:extLst>
              <a:ext uri="{FF2B5EF4-FFF2-40B4-BE49-F238E27FC236}">
                <a16:creationId xmlns:a16="http://schemas.microsoft.com/office/drawing/2014/main" id="{5EB40469-F678-B2AC-6688-0BB69BF16DC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D237BEC-F094-A49A-DBC7-B3B382A2746D}"/>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BD269A1-FF4D-4398-AC9B-8DE8BB2266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5096669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D3595B-AC2C-9E99-8405-FF1D5AD7CE5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560078A-E487-7E9C-6C80-E2953C951303}"/>
              </a:ext>
            </a:extLst>
          </p:cNvPr>
          <p:cNvSpPr>
            <a:spLocks noGrp="1" noRot="1" noChangeAspect="1"/>
          </p:cNvSpPr>
          <p:nvPr>
            <p:ph type="sldImg"/>
          </p:nvPr>
        </p:nvSpPr>
        <p:spPr>
          <a:xfrm>
            <a:off x="717550" y="1162050"/>
            <a:ext cx="5575300" cy="3136900"/>
          </a:xfrm>
        </p:spPr>
      </p:sp>
      <p:sp>
        <p:nvSpPr>
          <p:cNvPr id="3" name="Notes Placeholder 2">
            <a:extLst>
              <a:ext uri="{FF2B5EF4-FFF2-40B4-BE49-F238E27FC236}">
                <a16:creationId xmlns:a16="http://schemas.microsoft.com/office/drawing/2014/main" id="{5EB40469-F678-B2AC-6688-0BB69BF16DC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D237BEC-F094-A49A-DBC7-B3B382A2746D}"/>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BD269A1-FF4D-4398-AC9B-8DE8BB2266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831645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D3595B-AC2C-9E99-8405-FF1D5AD7CE5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560078A-E487-7E9C-6C80-E2953C951303}"/>
              </a:ext>
            </a:extLst>
          </p:cNvPr>
          <p:cNvSpPr>
            <a:spLocks noGrp="1" noRot="1" noChangeAspect="1"/>
          </p:cNvSpPr>
          <p:nvPr>
            <p:ph type="sldImg"/>
          </p:nvPr>
        </p:nvSpPr>
        <p:spPr>
          <a:xfrm>
            <a:off x="717550" y="1162050"/>
            <a:ext cx="5575300" cy="3136900"/>
          </a:xfrm>
        </p:spPr>
      </p:sp>
      <p:sp>
        <p:nvSpPr>
          <p:cNvPr id="3" name="Notes Placeholder 2">
            <a:extLst>
              <a:ext uri="{FF2B5EF4-FFF2-40B4-BE49-F238E27FC236}">
                <a16:creationId xmlns:a16="http://schemas.microsoft.com/office/drawing/2014/main" id="{5EB40469-F678-B2AC-6688-0BB69BF16DC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D237BEC-F094-A49A-DBC7-B3B382A2746D}"/>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BD269A1-FF4D-4398-AC9B-8DE8BB2266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571557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D3595B-AC2C-9E99-8405-FF1D5AD7CE5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560078A-E487-7E9C-6C80-E2953C951303}"/>
              </a:ext>
            </a:extLst>
          </p:cNvPr>
          <p:cNvSpPr>
            <a:spLocks noGrp="1" noRot="1" noChangeAspect="1"/>
          </p:cNvSpPr>
          <p:nvPr>
            <p:ph type="sldImg"/>
          </p:nvPr>
        </p:nvSpPr>
        <p:spPr>
          <a:xfrm>
            <a:off x="717550" y="1162050"/>
            <a:ext cx="5575300" cy="3136900"/>
          </a:xfrm>
        </p:spPr>
      </p:sp>
      <p:sp>
        <p:nvSpPr>
          <p:cNvPr id="3" name="Notes Placeholder 2">
            <a:extLst>
              <a:ext uri="{FF2B5EF4-FFF2-40B4-BE49-F238E27FC236}">
                <a16:creationId xmlns:a16="http://schemas.microsoft.com/office/drawing/2014/main" id="{5EB40469-F678-B2AC-6688-0BB69BF16DC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D237BEC-F094-A49A-DBC7-B3B382A2746D}"/>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BD269A1-FF4D-4398-AC9B-8DE8BB2266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192762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D3595B-AC2C-9E99-8405-FF1D5AD7CE5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560078A-E487-7E9C-6C80-E2953C951303}"/>
              </a:ext>
            </a:extLst>
          </p:cNvPr>
          <p:cNvSpPr>
            <a:spLocks noGrp="1" noRot="1" noChangeAspect="1"/>
          </p:cNvSpPr>
          <p:nvPr>
            <p:ph type="sldImg"/>
          </p:nvPr>
        </p:nvSpPr>
        <p:spPr>
          <a:xfrm>
            <a:off x="717550" y="1162050"/>
            <a:ext cx="5575300" cy="3136900"/>
          </a:xfrm>
        </p:spPr>
      </p:sp>
      <p:sp>
        <p:nvSpPr>
          <p:cNvPr id="3" name="Notes Placeholder 2">
            <a:extLst>
              <a:ext uri="{FF2B5EF4-FFF2-40B4-BE49-F238E27FC236}">
                <a16:creationId xmlns:a16="http://schemas.microsoft.com/office/drawing/2014/main" id="{5EB40469-F678-B2AC-6688-0BB69BF16DC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D237BEC-F094-A49A-DBC7-B3B382A2746D}"/>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BD269A1-FF4D-4398-AC9B-8DE8BB2266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8989011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D3595B-AC2C-9E99-8405-FF1D5AD7CE5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560078A-E487-7E9C-6C80-E2953C951303}"/>
              </a:ext>
            </a:extLst>
          </p:cNvPr>
          <p:cNvSpPr>
            <a:spLocks noGrp="1" noRot="1" noChangeAspect="1"/>
          </p:cNvSpPr>
          <p:nvPr>
            <p:ph type="sldImg"/>
          </p:nvPr>
        </p:nvSpPr>
        <p:spPr>
          <a:xfrm>
            <a:off x="717550" y="1162050"/>
            <a:ext cx="5575300" cy="3136900"/>
          </a:xfrm>
        </p:spPr>
      </p:sp>
      <p:sp>
        <p:nvSpPr>
          <p:cNvPr id="3" name="Notes Placeholder 2">
            <a:extLst>
              <a:ext uri="{FF2B5EF4-FFF2-40B4-BE49-F238E27FC236}">
                <a16:creationId xmlns:a16="http://schemas.microsoft.com/office/drawing/2014/main" id="{5EB40469-F678-B2AC-6688-0BB69BF16DC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D237BEC-F094-A49A-DBC7-B3B382A2746D}"/>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BD269A1-FF4D-4398-AC9B-8DE8BB2266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568307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D3595B-AC2C-9E99-8405-FF1D5AD7CE5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560078A-E487-7E9C-6C80-E2953C951303}"/>
              </a:ext>
            </a:extLst>
          </p:cNvPr>
          <p:cNvSpPr>
            <a:spLocks noGrp="1" noRot="1" noChangeAspect="1"/>
          </p:cNvSpPr>
          <p:nvPr>
            <p:ph type="sldImg"/>
          </p:nvPr>
        </p:nvSpPr>
        <p:spPr>
          <a:xfrm>
            <a:off x="717550" y="1162050"/>
            <a:ext cx="5575300" cy="3136900"/>
          </a:xfrm>
        </p:spPr>
      </p:sp>
      <p:sp>
        <p:nvSpPr>
          <p:cNvPr id="3" name="Notes Placeholder 2">
            <a:extLst>
              <a:ext uri="{FF2B5EF4-FFF2-40B4-BE49-F238E27FC236}">
                <a16:creationId xmlns:a16="http://schemas.microsoft.com/office/drawing/2014/main" id="{5EB40469-F678-B2AC-6688-0BB69BF16DC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D237BEC-F094-A49A-DBC7-B3B382A2746D}"/>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BD269A1-FF4D-4398-AC9B-8DE8BB2266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3560588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D3595B-AC2C-9E99-8405-FF1D5AD7CE5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560078A-E487-7E9C-6C80-E2953C951303}"/>
              </a:ext>
            </a:extLst>
          </p:cNvPr>
          <p:cNvSpPr>
            <a:spLocks noGrp="1" noRot="1" noChangeAspect="1"/>
          </p:cNvSpPr>
          <p:nvPr>
            <p:ph type="sldImg"/>
          </p:nvPr>
        </p:nvSpPr>
        <p:spPr>
          <a:xfrm>
            <a:off x="717550" y="1162050"/>
            <a:ext cx="5575300" cy="3136900"/>
          </a:xfrm>
        </p:spPr>
      </p:sp>
      <p:sp>
        <p:nvSpPr>
          <p:cNvPr id="3" name="Notes Placeholder 2">
            <a:extLst>
              <a:ext uri="{FF2B5EF4-FFF2-40B4-BE49-F238E27FC236}">
                <a16:creationId xmlns:a16="http://schemas.microsoft.com/office/drawing/2014/main" id="{5EB40469-F678-B2AC-6688-0BB69BF16DC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D237BEC-F094-A49A-DBC7-B3B382A2746D}"/>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BD269A1-FF4D-4398-AC9B-8DE8BB2266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7120580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D3595B-AC2C-9E99-8405-FF1D5AD7CE5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560078A-E487-7E9C-6C80-E2953C951303}"/>
              </a:ext>
            </a:extLst>
          </p:cNvPr>
          <p:cNvSpPr>
            <a:spLocks noGrp="1" noRot="1" noChangeAspect="1"/>
          </p:cNvSpPr>
          <p:nvPr>
            <p:ph type="sldImg"/>
          </p:nvPr>
        </p:nvSpPr>
        <p:spPr>
          <a:xfrm>
            <a:off x="717550" y="1162050"/>
            <a:ext cx="5575300" cy="3136900"/>
          </a:xfrm>
        </p:spPr>
      </p:sp>
      <p:sp>
        <p:nvSpPr>
          <p:cNvPr id="3" name="Notes Placeholder 2">
            <a:extLst>
              <a:ext uri="{FF2B5EF4-FFF2-40B4-BE49-F238E27FC236}">
                <a16:creationId xmlns:a16="http://schemas.microsoft.com/office/drawing/2014/main" id="{5EB40469-F678-B2AC-6688-0BB69BF16DC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D237BEC-F094-A49A-DBC7-B3B382A2746D}"/>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BD269A1-FF4D-4398-AC9B-8DE8BB2266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441581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BD269A1-FF4D-4398-AC9B-8DE8BB226635}" type="slidenum">
              <a:rPr lang="en-US" smtClean="0"/>
              <a:t>3</a:t>
            </a:fld>
            <a:endParaRPr lang="en-US"/>
          </a:p>
        </p:txBody>
      </p:sp>
    </p:spTree>
    <p:extLst>
      <p:ext uri="{BB962C8B-B14F-4D97-AF65-F5344CB8AC3E}">
        <p14:creationId xmlns:p14="http://schemas.microsoft.com/office/powerpoint/2010/main" val="217945264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D3595B-AC2C-9E99-8405-FF1D5AD7CE5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560078A-E487-7E9C-6C80-E2953C951303}"/>
              </a:ext>
            </a:extLst>
          </p:cNvPr>
          <p:cNvSpPr>
            <a:spLocks noGrp="1" noRot="1" noChangeAspect="1"/>
          </p:cNvSpPr>
          <p:nvPr>
            <p:ph type="sldImg"/>
          </p:nvPr>
        </p:nvSpPr>
        <p:spPr>
          <a:xfrm>
            <a:off x="717550" y="1162050"/>
            <a:ext cx="5575300" cy="3136900"/>
          </a:xfrm>
        </p:spPr>
      </p:sp>
      <p:sp>
        <p:nvSpPr>
          <p:cNvPr id="3" name="Notes Placeholder 2">
            <a:extLst>
              <a:ext uri="{FF2B5EF4-FFF2-40B4-BE49-F238E27FC236}">
                <a16:creationId xmlns:a16="http://schemas.microsoft.com/office/drawing/2014/main" id="{5EB40469-F678-B2AC-6688-0BB69BF16DC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D237BEC-F094-A49A-DBC7-B3B382A2746D}"/>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BD269A1-FF4D-4398-AC9B-8DE8BB2266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9573315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D3595B-AC2C-9E99-8405-FF1D5AD7CE5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560078A-E487-7E9C-6C80-E2953C951303}"/>
              </a:ext>
            </a:extLst>
          </p:cNvPr>
          <p:cNvSpPr>
            <a:spLocks noGrp="1" noRot="1" noChangeAspect="1"/>
          </p:cNvSpPr>
          <p:nvPr>
            <p:ph type="sldImg"/>
          </p:nvPr>
        </p:nvSpPr>
        <p:spPr>
          <a:xfrm>
            <a:off x="717550" y="1162050"/>
            <a:ext cx="5575300" cy="3136900"/>
          </a:xfrm>
        </p:spPr>
      </p:sp>
      <p:sp>
        <p:nvSpPr>
          <p:cNvPr id="3" name="Notes Placeholder 2">
            <a:extLst>
              <a:ext uri="{FF2B5EF4-FFF2-40B4-BE49-F238E27FC236}">
                <a16:creationId xmlns:a16="http://schemas.microsoft.com/office/drawing/2014/main" id="{5EB40469-F678-B2AC-6688-0BB69BF16DC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D237BEC-F094-A49A-DBC7-B3B382A2746D}"/>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BD269A1-FF4D-4398-AC9B-8DE8BB2266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2535640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D3595B-AC2C-9E99-8405-FF1D5AD7CE5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560078A-E487-7E9C-6C80-E2953C951303}"/>
              </a:ext>
            </a:extLst>
          </p:cNvPr>
          <p:cNvSpPr>
            <a:spLocks noGrp="1" noRot="1" noChangeAspect="1"/>
          </p:cNvSpPr>
          <p:nvPr>
            <p:ph type="sldImg"/>
          </p:nvPr>
        </p:nvSpPr>
        <p:spPr>
          <a:xfrm>
            <a:off x="717550" y="1162050"/>
            <a:ext cx="5575300" cy="3136900"/>
          </a:xfrm>
        </p:spPr>
      </p:sp>
      <p:sp>
        <p:nvSpPr>
          <p:cNvPr id="3" name="Notes Placeholder 2">
            <a:extLst>
              <a:ext uri="{FF2B5EF4-FFF2-40B4-BE49-F238E27FC236}">
                <a16:creationId xmlns:a16="http://schemas.microsoft.com/office/drawing/2014/main" id="{5EB40469-F678-B2AC-6688-0BB69BF16DC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D237BEC-F094-A49A-DBC7-B3B382A2746D}"/>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BD269A1-FF4D-4398-AC9B-8DE8BB2266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0312993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D3595B-AC2C-9E99-8405-FF1D5AD7CE5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560078A-E487-7E9C-6C80-E2953C951303}"/>
              </a:ext>
            </a:extLst>
          </p:cNvPr>
          <p:cNvSpPr>
            <a:spLocks noGrp="1" noRot="1" noChangeAspect="1"/>
          </p:cNvSpPr>
          <p:nvPr>
            <p:ph type="sldImg"/>
          </p:nvPr>
        </p:nvSpPr>
        <p:spPr>
          <a:xfrm>
            <a:off x="717550" y="1162050"/>
            <a:ext cx="5575300" cy="3136900"/>
          </a:xfrm>
        </p:spPr>
      </p:sp>
      <p:sp>
        <p:nvSpPr>
          <p:cNvPr id="3" name="Notes Placeholder 2">
            <a:extLst>
              <a:ext uri="{FF2B5EF4-FFF2-40B4-BE49-F238E27FC236}">
                <a16:creationId xmlns:a16="http://schemas.microsoft.com/office/drawing/2014/main" id="{5EB40469-F678-B2AC-6688-0BB69BF16DC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D237BEC-F094-A49A-DBC7-B3B382A2746D}"/>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BD269A1-FF4D-4398-AC9B-8DE8BB2266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20258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D3595B-AC2C-9E99-8405-FF1D5AD7CE5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560078A-E487-7E9C-6C80-E2953C951303}"/>
              </a:ext>
            </a:extLst>
          </p:cNvPr>
          <p:cNvSpPr>
            <a:spLocks noGrp="1" noRot="1" noChangeAspect="1"/>
          </p:cNvSpPr>
          <p:nvPr>
            <p:ph type="sldImg"/>
          </p:nvPr>
        </p:nvSpPr>
        <p:spPr>
          <a:xfrm>
            <a:off x="717550" y="1162050"/>
            <a:ext cx="5575300" cy="3136900"/>
          </a:xfrm>
        </p:spPr>
      </p:sp>
      <p:sp>
        <p:nvSpPr>
          <p:cNvPr id="3" name="Notes Placeholder 2">
            <a:extLst>
              <a:ext uri="{FF2B5EF4-FFF2-40B4-BE49-F238E27FC236}">
                <a16:creationId xmlns:a16="http://schemas.microsoft.com/office/drawing/2014/main" id="{5EB40469-F678-B2AC-6688-0BB69BF16DC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D237BEC-F094-A49A-DBC7-B3B382A2746D}"/>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BD269A1-FF4D-4398-AC9B-8DE8BB2266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2193789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EACBA1-126C-A29F-0CD9-7299FA8EA96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E31BB85-ED85-3F90-3C4C-D580B40146B2}"/>
              </a:ext>
            </a:extLst>
          </p:cNvPr>
          <p:cNvSpPr>
            <a:spLocks noGrp="1" noRot="1" noChangeAspect="1"/>
          </p:cNvSpPr>
          <p:nvPr>
            <p:ph type="sldImg"/>
          </p:nvPr>
        </p:nvSpPr>
        <p:spPr>
          <a:xfrm>
            <a:off x="717550" y="1162050"/>
            <a:ext cx="5575300" cy="3136900"/>
          </a:xfrm>
        </p:spPr>
      </p:sp>
      <p:sp>
        <p:nvSpPr>
          <p:cNvPr id="3" name="Notes Placeholder 2">
            <a:extLst>
              <a:ext uri="{FF2B5EF4-FFF2-40B4-BE49-F238E27FC236}">
                <a16:creationId xmlns:a16="http://schemas.microsoft.com/office/drawing/2014/main" id="{CBD48A25-500D-03ED-D1AD-823DAA9E7A9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57698D4-8BCC-AE3E-5184-A1BE730EE4D0}"/>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BD269A1-FF4D-4398-AC9B-8DE8BB2266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311990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D3595B-AC2C-9E99-8405-FF1D5AD7CE5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560078A-E487-7E9C-6C80-E2953C951303}"/>
              </a:ext>
            </a:extLst>
          </p:cNvPr>
          <p:cNvSpPr>
            <a:spLocks noGrp="1" noRot="1" noChangeAspect="1"/>
          </p:cNvSpPr>
          <p:nvPr>
            <p:ph type="sldImg"/>
          </p:nvPr>
        </p:nvSpPr>
        <p:spPr>
          <a:xfrm>
            <a:off x="717550" y="1162050"/>
            <a:ext cx="5575300" cy="3136900"/>
          </a:xfrm>
        </p:spPr>
      </p:sp>
      <p:sp>
        <p:nvSpPr>
          <p:cNvPr id="3" name="Notes Placeholder 2">
            <a:extLst>
              <a:ext uri="{FF2B5EF4-FFF2-40B4-BE49-F238E27FC236}">
                <a16:creationId xmlns:a16="http://schemas.microsoft.com/office/drawing/2014/main" id="{5EB40469-F678-B2AC-6688-0BB69BF16DC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D237BEC-F094-A49A-DBC7-B3B382A2746D}"/>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BD269A1-FF4D-4398-AC9B-8DE8BB2266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226146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D3595B-AC2C-9E99-8405-FF1D5AD7CE5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560078A-E487-7E9C-6C80-E2953C951303}"/>
              </a:ext>
            </a:extLst>
          </p:cNvPr>
          <p:cNvSpPr>
            <a:spLocks noGrp="1" noRot="1" noChangeAspect="1"/>
          </p:cNvSpPr>
          <p:nvPr>
            <p:ph type="sldImg"/>
          </p:nvPr>
        </p:nvSpPr>
        <p:spPr>
          <a:xfrm>
            <a:off x="717550" y="1162050"/>
            <a:ext cx="5575300" cy="3136900"/>
          </a:xfrm>
        </p:spPr>
      </p:sp>
      <p:sp>
        <p:nvSpPr>
          <p:cNvPr id="3" name="Notes Placeholder 2">
            <a:extLst>
              <a:ext uri="{FF2B5EF4-FFF2-40B4-BE49-F238E27FC236}">
                <a16:creationId xmlns:a16="http://schemas.microsoft.com/office/drawing/2014/main" id="{5EB40469-F678-B2AC-6688-0BB69BF16DC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D237BEC-F094-A49A-DBC7-B3B382A2746D}"/>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BD269A1-FF4D-4398-AC9B-8DE8BB2266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418829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D3595B-AC2C-9E99-8405-FF1D5AD7CE5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560078A-E487-7E9C-6C80-E2953C951303}"/>
              </a:ext>
            </a:extLst>
          </p:cNvPr>
          <p:cNvSpPr>
            <a:spLocks noGrp="1" noRot="1" noChangeAspect="1"/>
          </p:cNvSpPr>
          <p:nvPr>
            <p:ph type="sldImg"/>
          </p:nvPr>
        </p:nvSpPr>
        <p:spPr>
          <a:xfrm>
            <a:off x="717550" y="1162050"/>
            <a:ext cx="5575300" cy="3136900"/>
          </a:xfrm>
        </p:spPr>
      </p:sp>
      <p:sp>
        <p:nvSpPr>
          <p:cNvPr id="3" name="Notes Placeholder 2">
            <a:extLst>
              <a:ext uri="{FF2B5EF4-FFF2-40B4-BE49-F238E27FC236}">
                <a16:creationId xmlns:a16="http://schemas.microsoft.com/office/drawing/2014/main" id="{5EB40469-F678-B2AC-6688-0BB69BF16DC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D237BEC-F094-A49A-DBC7-B3B382A2746D}"/>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BD269A1-FF4D-4398-AC9B-8DE8BB2266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286847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D3595B-AC2C-9E99-8405-FF1D5AD7CE5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560078A-E487-7E9C-6C80-E2953C951303}"/>
              </a:ext>
            </a:extLst>
          </p:cNvPr>
          <p:cNvSpPr>
            <a:spLocks noGrp="1" noRot="1" noChangeAspect="1"/>
          </p:cNvSpPr>
          <p:nvPr>
            <p:ph type="sldImg"/>
          </p:nvPr>
        </p:nvSpPr>
        <p:spPr>
          <a:xfrm>
            <a:off x="717550" y="1162050"/>
            <a:ext cx="5575300" cy="3136900"/>
          </a:xfrm>
        </p:spPr>
      </p:sp>
      <p:sp>
        <p:nvSpPr>
          <p:cNvPr id="3" name="Notes Placeholder 2">
            <a:extLst>
              <a:ext uri="{FF2B5EF4-FFF2-40B4-BE49-F238E27FC236}">
                <a16:creationId xmlns:a16="http://schemas.microsoft.com/office/drawing/2014/main" id="{5EB40469-F678-B2AC-6688-0BB69BF16DC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D237BEC-F094-A49A-DBC7-B3B382A2746D}"/>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BD269A1-FF4D-4398-AC9B-8DE8BB2266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854125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D3595B-AC2C-9E99-8405-FF1D5AD7CE5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560078A-E487-7E9C-6C80-E2953C951303}"/>
              </a:ext>
            </a:extLst>
          </p:cNvPr>
          <p:cNvSpPr>
            <a:spLocks noGrp="1" noRot="1" noChangeAspect="1"/>
          </p:cNvSpPr>
          <p:nvPr>
            <p:ph type="sldImg"/>
          </p:nvPr>
        </p:nvSpPr>
        <p:spPr>
          <a:xfrm>
            <a:off x="717550" y="1162050"/>
            <a:ext cx="5575300" cy="3136900"/>
          </a:xfrm>
        </p:spPr>
      </p:sp>
      <p:sp>
        <p:nvSpPr>
          <p:cNvPr id="3" name="Notes Placeholder 2">
            <a:extLst>
              <a:ext uri="{FF2B5EF4-FFF2-40B4-BE49-F238E27FC236}">
                <a16:creationId xmlns:a16="http://schemas.microsoft.com/office/drawing/2014/main" id="{5EB40469-F678-B2AC-6688-0BB69BF16DC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D237BEC-F094-A49A-DBC7-B3B382A2746D}"/>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BD269A1-FF4D-4398-AC9B-8DE8BB2266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861864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D3595B-AC2C-9E99-8405-FF1D5AD7CE5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560078A-E487-7E9C-6C80-E2953C951303}"/>
              </a:ext>
            </a:extLst>
          </p:cNvPr>
          <p:cNvSpPr>
            <a:spLocks noGrp="1" noRot="1" noChangeAspect="1"/>
          </p:cNvSpPr>
          <p:nvPr>
            <p:ph type="sldImg"/>
          </p:nvPr>
        </p:nvSpPr>
        <p:spPr>
          <a:xfrm>
            <a:off x="717550" y="1162050"/>
            <a:ext cx="5575300" cy="3136900"/>
          </a:xfrm>
        </p:spPr>
      </p:sp>
      <p:sp>
        <p:nvSpPr>
          <p:cNvPr id="3" name="Notes Placeholder 2">
            <a:extLst>
              <a:ext uri="{FF2B5EF4-FFF2-40B4-BE49-F238E27FC236}">
                <a16:creationId xmlns:a16="http://schemas.microsoft.com/office/drawing/2014/main" id="{5EB40469-F678-B2AC-6688-0BB69BF16DC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D237BEC-F094-A49A-DBC7-B3B382A2746D}"/>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BD269A1-FF4D-4398-AC9B-8DE8BB2266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641497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17AB2A3-6C24-42C4-877C-8F39030556D2}" type="datetimeFigureOut">
              <a:rPr lang="en-US" smtClean="0"/>
              <a:t>7/28/2024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B5BA5-E67E-4137-BDFA-73DD95AA0EB3}" type="slidenum">
              <a:rPr lang="en-US" smtClean="0"/>
              <a:t>‹#›</a:t>
            </a:fld>
            <a:endParaRPr lang="en-US"/>
          </a:p>
        </p:txBody>
      </p:sp>
    </p:spTree>
    <p:extLst>
      <p:ext uri="{BB962C8B-B14F-4D97-AF65-F5344CB8AC3E}">
        <p14:creationId xmlns:p14="http://schemas.microsoft.com/office/powerpoint/2010/main" val="18293086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7AB2A3-6C24-42C4-877C-8F39030556D2}" type="datetimeFigureOut">
              <a:rPr lang="en-US" smtClean="0"/>
              <a:t>7/28/2024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B5BA5-E67E-4137-BDFA-73DD95AA0EB3}" type="slidenum">
              <a:rPr lang="en-US" smtClean="0"/>
              <a:t>‹#›</a:t>
            </a:fld>
            <a:endParaRPr lang="en-US"/>
          </a:p>
        </p:txBody>
      </p:sp>
    </p:spTree>
    <p:extLst>
      <p:ext uri="{BB962C8B-B14F-4D97-AF65-F5344CB8AC3E}">
        <p14:creationId xmlns:p14="http://schemas.microsoft.com/office/powerpoint/2010/main" val="345862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7AB2A3-6C24-42C4-877C-8F39030556D2}" type="datetimeFigureOut">
              <a:rPr lang="en-US" smtClean="0"/>
              <a:t>7/28/2024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B5BA5-E67E-4137-BDFA-73DD95AA0EB3}" type="slidenum">
              <a:rPr lang="en-US" smtClean="0"/>
              <a:t>‹#›</a:t>
            </a:fld>
            <a:endParaRPr lang="en-US"/>
          </a:p>
        </p:txBody>
      </p:sp>
    </p:spTree>
    <p:extLst>
      <p:ext uri="{BB962C8B-B14F-4D97-AF65-F5344CB8AC3E}">
        <p14:creationId xmlns:p14="http://schemas.microsoft.com/office/powerpoint/2010/main" val="489109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7AB2A3-6C24-42C4-877C-8F39030556D2}" type="datetimeFigureOut">
              <a:rPr lang="en-US" smtClean="0"/>
              <a:t>7/28/2024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B5BA5-E67E-4137-BDFA-73DD95AA0EB3}" type="slidenum">
              <a:rPr lang="en-US" smtClean="0"/>
              <a:t>‹#›</a:t>
            </a:fld>
            <a:endParaRPr lang="en-US"/>
          </a:p>
        </p:txBody>
      </p:sp>
    </p:spTree>
    <p:extLst>
      <p:ext uri="{BB962C8B-B14F-4D97-AF65-F5344CB8AC3E}">
        <p14:creationId xmlns:p14="http://schemas.microsoft.com/office/powerpoint/2010/main" val="3617092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17AB2A3-6C24-42C4-877C-8F39030556D2}" type="datetimeFigureOut">
              <a:rPr lang="en-US" smtClean="0"/>
              <a:t>7/28/2024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B5BA5-E67E-4137-BDFA-73DD95AA0EB3}" type="slidenum">
              <a:rPr lang="en-US" smtClean="0"/>
              <a:t>‹#›</a:t>
            </a:fld>
            <a:endParaRPr lang="en-US"/>
          </a:p>
        </p:txBody>
      </p:sp>
    </p:spTree>
    <p:extLst>
      <p:ext uri="{BB962C8B-B14F-4D97-AF65-F5344CB8AC3E}">
        <p14:creationId xmlns:p14="http://schemas.microsoft.com/office/powerpoint/2010/main" val="3326378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17AB2A3-6C24-42C4-877C-8F39030556D2}" type="datetimeFigureOut">
              <a:rPr lang="en-US" smtClean="0"/>
              <a:t>7/28/2024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B5BA5-E67E-4137-BDFA-73DD95AA0EB3}" type="slidenum">
              <a:rPr lang="en-US" smtClean="0"/>
              <a:t>‹#›</a:t>
            </a:fld>
            <a:endParaRPr lang="en-US"/>
          </a:p>
        </p:txBody>
      </p:sp>
    </p:spTree>
    <p:extLst>
      <p:ext uri="{BB962C8B-B14F-4D97-AF65-F5344CB8AC3E}">
        <p14:creationId xmlns:p14="http://schemas.microsoft.com/office/powerpoint/2010/main" val="2286141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17AB2A3-6C24-42C4-877C-8F39030556D2}" type="datetimeFigureOut">
              <a:rPr lang="en-US" smtClean="0"/>
              <a:t>7/28/2024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0B5BA5-E67E-4137-BDFA-73DD95AA0EB3}" type="slidenum">
              <a:rPr lang="en-US" smtClean="0"/>
              <a:t>‹#›</a:t>
            </a:fld>
            <a:endParaRPr lang="en-US"/>
          </a:p>
        </p:txBody>
      </p:sp>
    </p:spTree>
    <p:extLst>
      <p:ext uri="{BB962C8B-B14F-4D97-AF65-F5344CB8AC3E}">
        <p14:creationId xmlns:p14="http://schemas.microsoft.com/office/powerpoint/2010/main" val="4502179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7AB2A3-6C24-42C4-877C-8F39030556D2}" type="datetimeFigureOut">
              <a:rPr lang="en-US" smtClean="0"/>
              <a:t>7/28/2024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0B5BA5-E67E-4137-BDFA-73DD95AA0EB3}" type="slidenum">
              <a:rPr lang="en-US" smtClean="0"/>
              <a:t>‹#›</a:t>
            </a:fld>
            <a:endParaRPr lang="en-US"/>
          </a:p>
        </p:txBody>
      </p:sp>
    </p:spTree>
    <p:extLst>
      <p:ext uri="{BB962C8B-B14F-4D97-AF65-F5344CB8AC3E}">
        <p14:creationId xmlns:p14="http://schemas.microsoft.com/office/powerpoint/2010/main" val="3337590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7AB2A3-6C24-42C4-877C-8F39030556D2}" type="datetimeFigureOut">
              <a:rPr lang="en-US" smtClean="0"/>
              <a:t>7/28/2024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0B5BA5-E67E-4137-BDFA-73DD95AA0EB3}" type="slidenum">
              <a:rPr lang="en-US" smtClean="0"/>
              <a:t>‹#›</a:t>
            </a:fld>
            <a:endParaRPr lang="en-US"/>
          </a:p>
        </p:txBody>
      </p:sp>
    </p:spTree>
    <p:extLst>
      <p:ext uri="{BB962C8B-B14F-4D97-AF65-F5344CB8AC3E}">
        <p14:creationId xmlns:p14="http://schemas.microsoft.com/office/powerpoint/2010/main" val="3580888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17AB2A3-6C24-42C4-877C-8F39030556D2}" type="datetimeFigureOut">
              <a:rPr lang="en-US" smtClean="0"/>
              <a:t>7/28/2024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B5BA5-E67E-4137-BDFA-73DD95AA0EB3}" type="slidenum">
              <a:rPr lang="en-US" smtClean="0"/>
              <a:t>‹#›</a:t>
            </a:fld>
            <a:endParaRPr lang="en-US"/>
          </a:p>
        </p:txBody>
      </p:sp>
    </p:spTree>
    <p:extLst>
      <p:ext uri="{BB962C8B-B14F-4D97-AF65-F5344CB8AC3E}">
        <p14:creationId xmlns:p14="http://schemas.microsoft.com/office/powerpoint/2010/main" val="1257650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17AB2A3-6C24-42C4-877C-8F39030556D2}" type="datetimeFigureOut">
              <a:rPr lang="en-US" smtClean="0"/>
              <a:t>7/28/2024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B5BA5-E67E-4137-BDFA-73DD95AA0EB3}" type="slidenum">
              <a:rPr lang="en-US" smtClean="0"/>
              <a:t>‹#›</a:t>
            </a:fld>
            <a:endParaRPr lang="en-US"/>
          </a:p>
        </p:txBody>
      </p:sp>
    </p:spTree>
    <p:extLst>
      <p:ext uri="{BB962C8B-B14F-4D97-AF65-F5344CB8AC3E}">
        <p14:creationId xmlns:p14="http://schemas.microsoft.com/office/powerpoint/2010/main" val="21988970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7AB2A3-6C24-42C4-877C-8F39030556D2}" type="datetimeFigureOut">
              <a:rPr lang="en-US" smtClean="0"/>
              <a:t>7/28/2024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0B5BA5-E67E-4137-BDFA-73DD95AA0EB3}" type="slidenum">
              <a:rPr lang="en-US" smtClean="0"/>
              <a:t>‹#›</a:t>
            </a:fld>
            <a:endParaRPr lang="en-US"/>
          </a:p>
        </p:txBody>
      </p:sp>
    </p:spTree>
    <p:extLst>
      <p:ext uri="{BB962C8B-B14F-4D97-AF65-F5344CB8AC3E}">
        <p14:creationId xmlns:p14="http://schemas.microsoft.com/office/powerpoint/2010/main" val="350930705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a:extLst>
            <a:ext uri="{FF2B5EF4-FFF2-40B4-BE49-F238E27FC236}">
              <a16:creationId xmlns:a16="http://schemas.microsoft.com/office/drawing/2014/main" id="{45333904-809B-9544-B00E-C2CC33D3861A}"/>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5507EFF2-B38D-956C-B1D0-719D186D2C28}"/>
              </a:ext>
            </a:extLst>
          </p:cNvPr>
          <p:cNvSpPr>
            <a:spLocks noGrp="1"/>
          </p:cNvSpPr>
          <p:nvPr>
            <p:ph idx="1"/>
          </p:nvPr>
        </p:nvSpPr>
        <p:spPr>
          <a:xfrm>
            <a:off x="411480" y="1810512"/>
            <a:ext cx="11430000" cy="4270248"/>
          </a:xfrm>
          <a:effectLst>
            <a:outerShdw blurRad="50800" dist="38100" dir="18900000" algn="bl" rotWithShape="0">
              <a:prstClr val="black">
                <a:alpha val="40000"/>
              </a:prstClr>
            </a:outerShdw>
          </a:effectLst>
        </p:spPr>
        <p:txBody>
          <a:bodyPr>
            <a:normAutofit lnSpcReduction="10000"/>
          </a:bodyPr>
          <a:lstStyle/>
          <a:p>
            <a:pPr marL="0" indent="0">
              <a:buNone/>
            </a:pPr>
            <a:r>
              <a:rPr lang="en-US" sz="4800" b="1" dirty="0">
                <a:solidFill>
                  <a:schemeClr val="bg1"/>
                </a:solidFill>
                <a:effectLst>
                  <a:outerShdw blurRad="50800" dist="38100" algn="l"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rPr>
              <a:t>12 For the word of God is quick, and powerful, and sharper than any two-edged sword, piercing even to the dividing asunder of soul and spirit, and of the joints and marrow, and is a discerner of the thoughts and intents of the heart.</a:t>
            </a:r>
            <a:endParaRPr lang="en-US" sz="4800" b="1" u="sng" dirty="0">
              <a:solidFill>
                <a:srgbClr val="FFFF00"/>
              </a:solidFill>
              <a:effectLst>
                <a:outerShdw blurRad="50800" dist="38100" algn="l"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4" name="TextBox 3">
            <a:extLst>
              <a:ext uri="{FF2B5EF4-FFF2-40B4-BE49-F238E27FC236}">
                <a16:creationId xmlns:a16="http://schemas.microsoft.com/office/drawing/2014/main" id="{0C7960E7-6BF3-EF0D-0E09-46FAC1358FE7}"/>
              </a:ext>
            </a:extLst>
          </p:cNvPr>
          <p:cNvSpPr txBox="1"/>
          <p:nvPr/>
        </p:nvSpPr>
        <p:spPr>
          <a:xfrm>
            <a:off x="329182" y="5989320"/>
            <a:ext cx="9024368" cy="7078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4000" b="1" i="0" u="none" strike="noStrike" kern="1200" cap="none" spc="0" normalizeH="0" baseline="0" noProof="0" dirty="0">
                <a:ln>
                  <a:noFill/>
                </a:ln>
                <a:solidFill>
                  <a:prstClr val="white"/>
                </a:solidFill>
                <a:effectLst>
                  <a:outerShdw blurRad="50800" dist="38100" algn="l" rotWithShape="0">
                    <a:prstClr val="black">
                      <a:alpha val="40000"/>
                    </a:prstClr>
                  </a:outerShdw>
                </a:effectLst>
                <a:uLnTx/>
                <a:uFillTx/>
                <a:latin typeface="Tahoma" panose="020B0604030504040204" pitchFamily="34" charset="0"/>
                <a:ea typeface="Tahoma" panose="020B0604030504040204" pitchFamily="34" charset="0"/>
                <a:cs typeface="Tahoma" panose="020B0604030504040204" pitchFamily="34" charset="0"/>
              </a:rPr>
              <a:t>Hebrews</a:t>
            </a:r>
            <a:r>
              <a:rPr lang="en-US" sz="4000" b="1" dirty="0">
                <a:solidFill>
                  <a:prstClr val="white"/>
                </a:solidFill>
                <a:effectLst>
                  <a:outerShdw blurRad="50800" dist="38100" algn="l"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rPr>
              <a:t> 4:12</a:t>
            </a:r>
            <a:r>
              <a:rPr kumimoji="0" lang="en-US" sz="4000" b="1" i="0" u="none" strike="noStrike" kern="1200" cap="none" spc="0" normalizeH="0" baseline="0" noProof="0" dirty="0">
                <a:ln>
                  <a:noFill/>
                </a:ln>
                <a:solidFill>
                  <a:prstClr val="white"/>
                </a:solidFill>
                <a:effectLst>
                  <a:outerShdw blurRad="50800" dist="38100" algn="l" rotWithShape="0">
                    <a:prstClr val="black">
                      <a:alpha val="40000"/>
                    </a:prstClr>
                  </a:outerShdw>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rPr>
              <a:t>(KJV)</a:t>
            </a:r>
          </a:p>
        </p:txBody>
      </p:sp>
      <p:sp>
        <p:nvSpPr>
          <p:cNvPr id="6" name="Title 5">
            <a:extLst>
              <a:ext uri="{FF2B5EF4-FFF2-40B4-BE49-F238E27FC236}">
                <a16:creationId xmlns:a16="http://schemas.microsoft.com/office/drawing/2014/main" id="{43099EDC-ED9B-90A8-5EDD-4F2E9C75400F}"/>
              </a:ext>
            </a:extLst>
          </p:cNvPr>
          <p:cNvSpPr>
            <a:spLocks noGrp="1"/>
          </p:cNvSpPr>
          <p:nvPr>
            <p:ph type="title"/>
          </p:nvPr>
        </p:nvSpPr>
        <p:spPr/>
        <p:txBody>
          <a:bodyPr>
            <a:normAutofit/>
          </a:bodyPr>
          <a:lstStyle/>
          <a:p>
            <a:pPr algn="ctr"/>
            <a:r>
              <a:rPr lang="en-US" sz="5400" b="1"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Bible</a:t>
            </a:r>
          </a:p>
        </p:txBody>
      </p:sp>
    </p:spTree>
    <p:extLst>
      <p:ext uri="{BB962C8B-B14F-4D97-AF65-F5344CB8AC3E}">
        <p14:creationId xmlns:p14="http://schemas.microsoft.com/office/powerpoint/2010/main" val="2988968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a:extLst>
            <a:ext uri="{FF2B5EF4-FFF2-40B4-BE49-F238E27FC236}">
              <a16:creationId xmlns:a16="http://schemas.microsoft.com/office/drawing/2014/main" id="{D13FD6AB-52F4-7EB0-8299-8021CA70063A}"/>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45674EDE-CDB9-EE71-30CD-92AE59A248A1}"/>
              </a:ext>
            </a:extLst>
          </p:cNvPr>
          <p:cNvSpPr>
            <a:spLocks noGrp="1"/>
          </p:cNvSpPr>
          <p:nvPr>
            <p:ph idx="1"/>
          </p:nvPr>
        </p:nvSpPr>
        <p:spPr>
          <a:xfrm>
            <a:off x="411480" y="933450"/>
            <a:ext cx="11430000" cy="4918710"/>
          </a:xfrm>
          <a:effectLst>
            <a:outerShdw blurRad="50800" dist="38100" dir="18900000" algn="bl" rotWithShape="0">
              <a:prstClr val="black">
                <a:alpha val="40000"/>
              </a:prstClr>
            </a:outerShdw>
          </a:effectLst>
        </p:spPr>
        <p:txBody>
          <a:bodyPr>
            <a:noAutofit/>
          </a:bodyPr>
          <a:lstStyle/>
          <a:p>
            <a:pPr marL="0" indent="0" algn="l">
              <a:buNone/>
            </a:pPr>
            <a:r>
              <a:rPr lang="en-US" sz="4800" b="1" i="0" baseline="300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9 </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On the next day, as they were on their way and approaching the city, Peter went up on the housetop about the sixth hour to pray. </a:t>
            </a:r>
          </a:p>
        </p:txBody>
      </p:sp>
      <p:sp>
        <p:nvSpPr>
          <p:cNvPr id="4" name="TextBox 3">
            <a:extLst>
              <a:ext uri="{FF2B5EF4-FFF2-40B4-BE49-F238E27FC236}">
                <a16:creationId xmlns:a16="http://schemas.microsoft.com/office/drawing/2014/main" id="{38D356E2-B03D-1DD5-D806-8CC4A76DF17B}"/>
              </a:ext>
            </a:extLst>
          </p:cNvPr>
          <p:cNvSpPr txBox="1"/>
          <p:nvPr/>
        </p:nvSpPr>
        <p:spPr>
          <a:xfrm>
            <a:off x="329184" y="5852160"/>
            <a:ext cx="7260336" cy="7078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rPr>
              <a:t>Acts 10:1</a:t>
            </a:r>
            <a:r>
              <a:rPr lang="en-US" sz="4000" b="1" dirty="0">
                <a:solidFill>
                  <a:prstClr val="white"/>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-23</a:t>
            </a:r>
            <a:r>
              <a:rPr kumimoji="0" 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rPr>
              <a:t> (NASB)</a:t>
            </a:r>
          </a:p>
        </p:txBody>
      </p:sp>
    </p:spTree>
    <p:extLst>
      <p:ext uri="{BB962C8B-B14F-4D97-AF65-F5344CB8AC3E}">
        <p14:creationId xmlns:p14="http://schemas.microsoft.com/office/powerpoint/2010/main" val="14459053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a:extLst>
            <a:ext uri="{FF2B5EF4-FFF2-40B4-BE49-F238E27FC236}">
              <a16:creationId xmlns:a16="http://schemas.microsoft.com/office/drawing/2014/main" id="{D13FD6AB-52F4-7EB0-8299-8021CA70063A}"/>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45674EDE-CDB9-EE71-30CD-92AE59A248A1}"/>
              </a:ext>
            </a:extLst>
          </p:cNvPr>
          <p:cNvSpPr>
            <a:spLocks noGrp="1"/>
          </p:cNvSpPr>
          <p:nvPr>
            <p:ph idx="1"/>
          </p:nvPr>
        </p:nvSpPr>
        <p:spPr>
          <a:xfrm>
            <a:off x="411480" y="933450"/>
            <a:ext cx="11430000" cy="4918710"/>
          </a:xfrm>
          <a:effectLst>
            <a:outerShdw blurRad="50800" dist="38100" dir="18900000" algn="bl" rotWithShape="0">
              <a:prstClr val="black">
                <a:alpha val="40000"/>
              </a:prstClr>
            </a:outerShdw>
          </a:effectLst>
        </p:spPr>
        <p:txBody>
          <a:bodyPr>
            <a:noAutofit/>
          </a:bodyPr>
          <a:lstStyle/>
          <a:p>
            <a:pPr marL="0" indent="0" algn="l">
              <a:buNone/>
            </a:pPr>
            <a:r>
              <a:rPr lang="en-US" sz="4800" b="1" i="0" baseline="300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10 </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But he became hungry and wanted to eat; but while they were making preparations, he fell into a trance; </a:t>
            </a:r>
          </a:p>
        </p:txBody>
      </p:sp>
      <p:sp>
        <p:nvSpPr>
          <p:cNvPr id="4" name="TextBox 3">
            <a:extLst>
              <a:ext uri="{FF2B5EF4-FFF2-40B4-BE49-F238E27FC236}">
                <a16:creationId xmlns:a16="http://schemas.microsoft.com/office/drawing/2014/main" id="{38D356E2-B03D-1DD5-D806-8CC4A76DF17B}"/>
              </a:ext>
            </a:extLst>
          </p:cNvPr>
          <p:cNvSpPr txBox="1"/>
          <p:nvPr/>
        </p:nvSpPr>
        <p:spPr>
          <a:xfrm>
            <a:off x="329184" y="5852160"/>
            <a:ext cx="7260336" cy="7078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rPr>
              <a:t>Acts 10:1</a:t>
            </a:r>
            <a:r>
              <a:rPr lang="en-US" sz="4000" b="1" dirty="0">
                <a:solidFill>
                  <a:prstClr val="white"/>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-23</a:t>
            </a:r>
            <a:r>
              <a:rPr kumimoji="0" 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rPr>
              <a:t> (NASB)</a:t>
            </a:r>
          </a:p>
        </p:txBody>
      </p:sp>
    </p:spTree>
    <p:extLst>
      <p:ext uri="{BB962C8B-B14F-4D97-AF65-F5344CB8AC3E}">
        <p14:creationId xmlns:p14="http://schemas.microsoft.com/office/powerpoint/2010/main" val="36767793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a:extLst>
            <a:ext uri="{FF2B5EF4-FFF2-40B4-BE49-F238E27FC236}">
              <a16:creationId xmlns:a16="http://schemas.microsoft.com/office/drawing/2014/main" id="{D13FD6AB-52F4-7EB0-8299-8021CA70063A}"/>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45674EDE-CDB9-EE71-30CD-92AE59A248A1}"/>
              </a:ext>
            </a:extLst>
          </p:cNvPr>
          <p:cNvSpPr>
            <a:spLocks noGrp="1"/>
          </p:cNvSpPr>
          <p:nvPr>
            <p:ph idx="1"/>
          </p:nvPr>
        </p:nvSpPr>
        <p:spPr>
          <a:xfrm>
            <a:off x="411480" y="933450"/>
            <a:ext cx="11430000" cy="4918710"/>
          </a:xfrm>
          <a:effectLst>
            <a:outerShdw blurRad="50800" dist="38100" dir="18900000" algn="bl" rotWithShape="0">
              <a:prstClr val="black">
                <a:alpha val="40000"/>
              </a:prstClr>
            </a:outerShdw>
          </a:effectLst>
        </p:spPr>
        <p:txBody>
          <a:bodyPr>
            <a:noAutofit/>
          </a:bodyPr>
          <a:lstStyle/>
          <a:p>
            <a:pPr marL="0" indent="0" algn="l">
              <a:buNone/>
            </a:pPr>
            <a:r>
              <a:rPr lang="en-US" sz="4800" b="1" i="0" baseline="300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11 </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and he saw the sky opened up, and an object like a great sheet coming down, lowered by four corners to the ground, </a:t>
            </a:r>
            <a:r>
              <a:rPr lang="en-US" sz="4800" b="1" i="0" baseline="300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12 </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and on it were all </a:t>
            </a:r>
            <a:r>
              <a:rPr lang="en-US" sz="4800" b="1" i="1"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kinds of</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four-footed animals and crawling creatures of the earth and birds of the sky. </a:t>
            </a:r>
          </a:p>
        </p:txBody>
      </p:sp>
      <p:sp>
        <p:nvSpPr>
          <p:cNvPr id="4" name="TextBox 3">
            <a:extLst>
              <a:ext uri="{FF2B5EF4-FFF2-40B4-BE49-F238E27FC236}">
                <a16:creationId xmlns:a16="http://schemas.microsoft.com/office/drawing/2014/main" id="{38D356E2-B03D-1DD5-D806-8CC4A76DF17B}"/>
              </a:ext>
            </a:extLst>
          </p:cNvPr>
          <p:cNvSpPr txBox="1"/>
          <p:nvPr/>
        </p:nvSpPr>
        <p:spPr>
          <a:xfrm>
            <a:off x="329184" y="5852160"/>
            <a:ext cx="7260336" cy="7078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rPr>
              <a:t>Acts 10:1</a:t>
            </a:r>
            <a:r>
              <a:rPr lang="en-US" sz="4000" b="1" dirty="0">
                <a:solidFill>
                  <a:prstClr val="white"/>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-23</a:t>
            </a:r>
            <a:r>
              <a:rPr kumimoji="0" 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rPr>
              <a:t> (NASB)</a:t>
            </a:r>
          </a:p>
        </p:txBody>
      </p:sp>
    </p:spTree>
    <p:extLst>
      <p:ext uri="{BB962C8B-B14F-4D97-AF65-F5344CB8AC3E}">
        <p14:creationId xmlns:p14="http://schemas.microsoft.com/office/powerpoint/2010/main" val="23448501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a:extLst>
            <a:ext uri="{FF2B5EF4-FFF2-40B4-BE49-F238E27FC236}">
              <a16:creationId xmlns:a16="http://schemas.microsoft.com/office/drawing/2014/main" id="{D13FD6AB-52F4-7EB0-8299-8021CA70063A}"/>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45674EDE-CDB9-EE71-30CD-92AE59A248A1}"/>
              </a:ext>
            </a:extLst>
          </p:cNvPr>
          <p:cNvSpPr>
            <a:spLocks noGrp="1"/>
          </p:cNvSpPr>
          <p:nvPr>
            <p:ph idx="1"/>
          </p:nvPr>
        </p:nvSpPr>
        <p:spPr>
          <a:xfrm>
            <a:off x="411480" y="933450"/>
            <a:ext cx="11430000" cy="4918710"/>
          </a:xfrm>
          <a:effectLst>
            <a:outerShdw blurRad="50800" dist="38100" dir="18900000" algn="bl" rotWithShape="0">
              <a:prstClr val="black">
                <a:alpha val="40000"/>
              </a:prstClr>
            </a:outerShdw>
          </a:effectLst>
        </p:spPr>
        <p:txBody>
          <a:bodyPr>
            <a:noAutofit/>
          </a:bodyPr>
          <a:lstStyle/>
          <a:p>
            <a:pPr marL="0" indent="0" algn="l">
              <a:buNone/>
            </a:pPr>
            <a:r>
              <a:rPr lang="en-US" sz="4800" b="1" i="0" baseline="300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13 </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 voice came to him, “Get up, Peter, kill and eat!” </a:t>
            </a:r>
            <a:r>
              <a:rPr lang="en-US" sz="4800" b="1" i="0" baseline="300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14 </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But Peter said, “By no means, Lord, for I have never eaten anything unholy and unclean.”</a:t>
            </a:r>
          </a:p>
        </p:txBody>
      </p:sp>
      <p:sp>
        <p:nvSpPr>
          <p:cNvPr id="4" name="TextBox 3">
            <a:extLst>
              <a:ext uri="{FF2B5EF4-FFF2-40B4-BE49-F238E27FC236}">
                <a16:creationId xmlns:a16="http://schemas.microsoft.com/office/drawing/2014/main" id="{38D356E2-B03D-1DD5-D806-8CC4A76DF17B}"/>
              </a:ext>
            </a:extLst>
          </p:cNvPr>
          <p:cNvSpPr txBox="1"/>
          <p:nvPr/>
        </p:nvSpPr>
        <p:spPr>
          <a:xfrm>
            <a:off x="329184" y="5852160"/>
            <a:ext cx="7260336" cy="7078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rPr>
              <a:t>Acts 10:1</a:t>
            </a:r>
            <a:r>
              <a:rPr lang="en-US" sz="4000" b="1" dirty="0">
                <a:solidFill>
                  <a:prstClr val="white"/>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-23</a:t>
            </a:r>
            <a:r>
              <a:rPr kumimoji="0" 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rPr>
              <a:t> (NASB)</a:t>
            </a:r>
          </a:p>
        </p:txBody>
      </p:sp>
    </p:spTree>
    <p:extLst>
      <p:ext uri="{BB962C8B-B14F-4D97-AF65-F5344CB8AC3E}">
        <p14:creationId xmlns:p14="http://schemas.microsoft.com/office/powerpoint/2010/main" val="3624755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a:extLst>
            <a:ext uri="{FF2B5EF4-FFF2-40B4-BE49-F238E27FC236}">
              <a16:creationId xmlns:a16="http://schemas.microsoft.com/office/drawing/2014/main" id="{D13FD6AB-52F4-7EB0-8299-8021CA70063A}"/>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45674EDE-CDB9-EE71-30CD-92AE59A248A1}"/>
              </a:ext>
            </a:extLst>
          </p:cNvPr>
          <p:cNvSpPr>
            <a:spLocks noGrp="1"/>
          </p:cNvSpPr>
          <p:nvPr>
            <p:ph idx="1"/>
          </p:nvPr>
        </p:nvSpPr>
        <p:spPr>
          <a:xfrm>
            <a:off x="411480" y="933450"/>
            <a:ext cx="11430000" cy="4918710"/>
          </a:xfrm>
          <a:effectLst>
            <a:outerShdw blurRad="50800" dist="38100" dir="18900000" algn="bl" rotWithShape="0">
              <a:prstClr val="black">
                <a:alpha val="40000"/>
              </a:prstClr>
            </a:outerShdw>
          </a:effectLst>
        </p:spPr>
        <p:txBody>
          <a:bodyPr>
            <a:noAutofit/>
          </a:bodyPr>
          <a:lstStyle/>
          <a:p>
            <a:pPr marL="0" indent="0" algn="l">
              <a:buNone/>
            </a:pPr>
            <a:r>
              <a:rPr lang="en-US" sz="4800" b="1" i="0" baseline="300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15 </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Again a voice </a:t>
            </a:r>
            <a:r>
              <a:rPr lang="en-US" sz="4800" b="1" i="1"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came</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to him a second time, “What God has cleansed, no </a:t>
            </a:r>
            <a:r>
              <a:rPr lang="en-US" sz="4800" b="1" i="1"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longer</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consider unholy.” </a:t>
            </a:r>
            <a:r>
              <a:rPr lang="en-US" sz="4800" b="1" i="0" baseline="300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16 </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This happened three times, and immediately the object was taken up into the sky.</a:t>
            </a:r>
          </a:p>
        </p:txBody>
      </p:sp>
      <p:sp>
        <p:nvSpPr>
          <p:cNvPr id="4" name="TextBox 3">
            <a:extLst>
              <a:ext uri="{FF2B5EF4-FFF2-40B4-BE49-F238E27FC236}">
                <a16:creationId xmlns:a16="http://schemas.microsoft.com/office/drawing/2014/main" id="{38D356E2-B03D-1DD5-D806-8CC4A76DF17B}"/>
              </a:ext>
            </a:extLst>
          </p:cNvPr>
          <p:cNvSpPr txBox="1"/>
          <p:nvPr/>
        </p:nvSpPr>
        <p:spPr>
          <a:xfrm>
            <a:off x="329184" y="5852160"/>
            <a:ext cx="7260336" cy="7078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rPr>
              <a:t>Acts 10:1</a:t>
            </a:r>
            <a:r>
              <a:rPr lang="en-US" sz="4000" b="1" dirty="0">
                <a:solidFill>
                  <a:prstClr val="white"/>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-23</a:t>
            </a:r>
            <a:r>
              <a:rPr kumimoji="0" 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rPr>
              <a:t> (NASB)</a:t>
            </a:r>
          </a:p>
        </p:txBody>
      </p:sp>
    </p:spTree>
    <p:extLst>
      <p:ext uri="{BB962C8B-B14F-4D97-AF65-F5344CB8AC3E}">
        <p14:creationId xmlns:p14="http://schemas.microsoft.com/office/powerpoint/2010/main" val="13805949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a:extLst>
            <a:ext uri="{FF2B5EF4-FFF2-40B4-BE49-F238E27FC236}">
              <a16:creationId xmlns:a16="http://schemas.microsoft.com/office/drawing/2014/main" id="{D13FD6AB-52F4-7EB0-8299-8021CA70063A}"/>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45674EDE-CDB9-EE71-30CD-92AE59A248A1}"/>
              </a:ext>
            </a:extLst>
          </p:cNvPr>
          <p:cNvSpPr>
            <a:spLocks noGrp="1"/>
          </p:cNvSpPr>
          <p:nvPr>
            <p:ph idx="1"/>
          </p:nvPr>
        </p:nvSpPr>
        <p:spPr>
          <a:xfrm>
            <a:off x="411480" y="933450"/>
            <a:ext cx="11430000" cy="4918710"/>
          </a:xfrm>
          <a:effectLst>
            <a:outerShdw blurRad="50800" dist="38100" dir="18900000" algn="bl" rotWithShape="0">
              <a:prstClr val="black">
                <a:alpha val="40000"/>
              </a:prstClr>
            </a:outerShdw>
          </a:effectLst>
        </p:spPr>
        <p:txBody>
          <a:bodyPr>
            <a:noAutofit/>
          </a:bodyPr>
          <a:lstStyle/>
          <a:p>
            <a:pPr marL="0" indent="0" algn="l">
              <a:buNone/>
            </a:pPr>
            <a:r>
              <a:rPr lang="en-US" sz="4800" b="1" i="0" baseline="300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17 </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Now while Peter was greatly perplexed in mind as to what the vision which he had seen might mean, behold, the men who had been sent by Cornelius had asked directions to Simon’s house, and they appeared at the gate; </a:t>
            </a:r>
          </a:p>
        </p:txBody>
      </p:sp>
      <p:sp>
        <p:nvSpPr>
          <p:cNvPr id="4" name="TextBox 3">
            <a:extLst>
              <a:ext uri="{FF2B5EF4-FFF2-40B4-BE49-F238E27FC236}">
                <a16:creationId xmlns:a16="http://schemas.microsoft.com/office/drawing/2014/main" id="{38D356E2-B03D-1DD5-D806-8CC4A76DF17B}"/>
              </a:ext>
            </a:extLst>
          </p:cNvPr>
          <p:cNvSpPr txBox="1"/>
          <p:nvPr/>
        </p:nvSpPr>
        <p:spPr>
          <a:xfrm>
            <a:off x="329184" y="5852160"/>
            <a:ext cx="7260336" cy="7078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rPr>
              <a:t>Acts 10:1</a:t>
            </a:r>
            <a:r>
              <a:rPr lang="en-US" sz="4000" b="1" dirty="0">
                <a:solidFill>
                  <a:prstClr val="white"/>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-23</a:t>
            </a:r>
            <a:r>
              <a:rPr kumimoji="0" 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rPr>
              <a:t> (NASB)</a:t>
            </a:r>
          </a:p>
        </p:txBody>
      </p:sp>
    </p:spTree>
    <p:extLst>
      <p:ext uri="{BB962C8B-B14F-4D97-AF65-F5344CB8AC3E}">
        <p14:creationId xmlns:p14="http://schemas.microsoft.com/office/powerpoint/2010/main" val="39354950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a:extLst>
            <a:ext uri="{FF2B5EF4-FFF2-40B4-BE49-F238E27FC236}">
              <a16:creationId xmlns:a16="http://schemas.microsoft.com/office/drawing/2014/main" id="{D13FD6AB-52F4-7EB0-8299-8021CA70063A}"/>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45674EDE-CDB9-EE71-30CD-92AE59A248A1}"/>
              </a:ext>
            </a:extLst>
          </p:cNvPr>
          <p:cNvSpPr>
            <a:spLocks noGrp="1"/>
          </p:cNvSpPr>
          <p:nvPr>
            <p:ph idx="1"/>
          </p:nvPr>
        </p:nvSpPr>
        <p:spPr>
          <a:xfrm>
            <a:off x="411480" y="933450"/>
            <a:ext cx="11430000" cy="4918710"/>
          </a:xfrm>
          <a:effectLst>
            <a:outerShdw blurRad="50800" dist="38100" dir="18900000" algn="bl" rotWithShape="0">
              <a:prstClr val="black">
                <a:alpha val="40000"/>
              </a:prstClr>
            </a:outerShdw>
          </a:effectLst>
        </p:spPr>
        <p:txBody>
          <a:bodyPr>
            <a:noAutofit/>
          </a:bodyPr>
          <a:lstStyle/>
          <a:p>
            <a:pPr marL="0" indent="0" algn="l">
              <a:buNone/>
            </a:pPr>
            <a:r>
              <a:rPr lang="en-US" sz="4800" b="1" i="0" baseline="300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18 </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and calling out, they were asking whether Simon, who was also called Peter, was staying there. </a:t>
            </a:r>
            <a:r>
              <a:rPr lang="en-US" sz="4800" b="1" i="0" baseline="300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19 </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While Peter was reflecting on the vision, the Spirit said to him, “Behold, three men are looking for you. </a:t>
            </a:r>
          </a:p>
        </p:txBody>
      </p:sp>
      <p:sp>
        <p:nvSpPr>
          <p:cNvPr id="4" name="TextBox 3">
            <a:extLst>
              <a:ext uri="{FF2B5EF4-FFF2-40B4-BE49-F238E27FC236}">
                <a16:creationId xmlns:a16="http://schemas.microsoft.com/office/drawing/2014/main" id="{38D356E2-B03D-1DD5-D806-8CC4A76DF17B}"/>
              </a:ext>
            </a:extLst>
          </p:cNvPr>
          <p:cNvSpPr txBox="1"/>
          <p:nvPr/>
        </p:nvSpPr>
        <p:spPr>
          <a:xfrm>
            <a:off x="329184" y="5852160"/>
            <a:ext cx="7260336" cy="7078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rPr>
              <a:t>Acts 10:1</a:t>
            </a:r>
            <a:r>
              <a:rPr lang="en-US" sz="4000" b="1" dirty="0">
                <a:solidFill>
                  <a:prstClr val="white"/>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-23</a:t>
            </a:r>
            <a:r>
              <a:rPr kumimoji="0" 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rPr>
              <a:t> (NASB)</a:t>
            </a:r>
          </a:p>
        </p:txBody>
      </p:sp>
    </p:spTree>
    <p:extLst>
      <p:ext uri="{BB962C8B-B14F-4D97-AF65-F5344CB8AC3E}">
        <p14:creationId xmlns:p14="http://schemas.microsoft.com/office/powerpoint/2010/main" val="4201010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a:extLst>
            <a:ext uri="{FF2B5EF4-FFF2-40B4-BE49-F238E27FC236}">
              <a16:creationId xmlns:a16="http://schemas.microsoft.com/office/drawing/2014/main" id="{D13FD6AB-52F4-7EB0-8299-8021CA70063A}"/>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45674EDE-CDB9-EE71-30CD-92AE59A248A1}"/>
              </a:ext>
            </a:extLst>
          </p:cNvPr>
          <p:cNvSpPr>
            <a:spLocks noGrp="1"/>
          </p:cNvSpPr>
          <p:nvPr>
            <p:ph idx="1"/>
          </p:nvPr>
        </p:nvSpPr>
        <p:spPr>
          <a:xfrm>
            <a:off x="411480" y="933450"/>
            <a:ext cx="11430000" cy="4918710"/>
          </a:xfrm>
          <a:effectLst>
            <a:outerShdw blurRad="50800" dist="38100" dir="18900000" algn="bl" rotWithShape="0">
              <a:prstClr val="black">
                <a:alpha val="40000"/>
              </a:prstClr>
            </a:outerShdw>
          </a:effectLst>
        </p:spPr>
        <p:txBody>
          <a:bodyPr>
            <a:noAutofit/>
          </a:bodyPr>
          <a:lstStyle/>
          <a:p>
            <a:pPr marL="0" indent="0" algn="l">
              <a:buNone/>
            </a:pPr>
            <a:r>
              <a:rPr lang="en-US" sz="4800" b="1" i="0" baseline="300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20 </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But get up, go downstairs and accompany them without misgivings, for I have sent them Myself.” </a:t>
            </a:r>
            <a:r>
              <a:rPr lang="en-US" sz="4800" b="1" i="0" baseline="300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21 </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Peter went down to the men and said, “Behold, I am the one you are looking for; what is the reason for which you have come?” </a:t>
            </a:r>
          </a:p>
        </p:txBody>
      </p:sp>
      <p:sp>
        <p:nvSpPr>
          <p:cNvPr id="4" name="TextBox 3">
            <a:extLst>
              <a:ext uri="{FF2B5EF4-FFF2-40B4-BE49-F238E27FC236}">
                <a16:creationId xmlns:a16="http://schemas.microsoft.com/office/drawing/2014/main" id="{38D356E2-B03D-1DD5-D806-8CC4A76DF17B}"/>
              </a:ext>
            </a:extLst>
          </p:cNvPr>
          <p:cNvSpPr txBox="1"/>
          <p:nvPr/>
        </p:nvSpPr>
        <p:spPr>
          <a:xfrm>
            <a:off x="329184" y="5852160"/>
            <a:ext cx="7260336" cy="7078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rPr>
              <a:t>Acts 10:1</a:t>
            </a:r>
            <a:r>
              <a:rPr lang="en-US" sz="4000" b="1" dirty="0">
                <a:solidFill>
                  <a:prstClr val="white"/>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-23</a:t>
            </a:r>
            <a:r>
              <a:rPr kumimoji="0" 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rPr>
              <a:t> (NASB)</a:t>
            </a:r>
          </a:p>
        </p:txBody>
      </p:sp>
    </p:spTree>
    <p:extLst>
      <p:ext uri="{BB962C8B-B14F-4D97-AF65-F5344CB8AC3E}">
        <p14:creationId xmlns:p14="http://schemas.microsoft.com/office/powerpoint/2010/main" val="36691541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a:extLst>
            <a:ext uri="{FF2B5EF4-FFF2-40B4-BE49-F238E27FC236}">
              <a16:creationId xmlns:a16="http://schemas.microsoft.com/office/drawing/2014/main" id="{D13FD6AB-52F4-7EB0-8299-8021CA70063A}"/>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45674EDE-CDB9-EE71-30CD-92AE59A248A1}"/>
              </a:ext>
            </a:extLst>
          </p:cNvPr>
          <p:cNvSpPr>
            <a:spLocks noGrp="1"/>
          </p:cNvSpPr>
          <p:nvPr>
            <p:ph idx="1"/>
          </p:nvPr>
        </p:nvSpPr>
        <p:spPr>
          <a:xfrm>
            <a:off x="411480" y="933450"/>
            <a:ext cx="11430000" cy="4918710"/>
          </a:xfrm>
          <a:effectLst>
            <a:outerShdw blurRad="50800" dist="38100" dir="18900000" algn="bl" rotWithShape="0">
              <a:prstClr val="black">
                <a:alpha val="40000"/>
              </a:prstClr>
            </a:outerShdw>
          </a:effectLst>
        </p:spPr>
        <p:txBody>
          <a:bodyPr>
            <a:noAutofit/>
          </a:bodyPr>
          <a:lstStyle/>
          <a:p>
            <a:pPr marL="0" indent="0" algn="l">
              <a:buNone/>
            </a:pPr>
            <a:r>
              <a:rPr lang="en-US" sz="4800" b="1" i="0" baseline="300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22 </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They said, “Cornelius, a centurion, a righteous and God-fearing man well spoken of by the entire nation of the Jews, was </a:t>
            </a:r>
            <a:r>
              <a:rPr lang="en-US" sz="4800" b="1" i="1"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divinely</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directed by a holy angel to send for you </a:t>
            </a:r>
            <a:r>
              <a:rPr lang="en-US" sz="4800" b="1" i="1"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to come</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to his house and hear a message from you.”</a:t>
            </a:r>
          </a:p>
        </p:txBody>
      </p:sp>
      <p:sp>
        <p:nvSpPr>
          <p:cNvPr id="4" name="TextBox 3">
            <a:extLst>
              <a:ext uri="{FF2B5EF4-FFF2-40B4-BE49-F238E27FC236}">
                <a16:creationId xmlns:a16="http://schemas.microsoft.com/office/drawing/2014/main" id="{38D356E2-B03D-1DD5-D806-8CC4A76DF17B}"/>
              </a:ext>
            </a:extLst>
          </p:cNvPr>
          <p:cNvSpPr txBox="1"/>
          <p:nvPr/>
        </p:nvSpPr>
        <p:spPr>
          <a:xfrm>
            <a:off x="329184" y="5852160"/>
            <a:ext cx="7260336" cy="7078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rPr>
              <a:t>Acts 10:1</a:t>
            </a:r>
            <a:r>
              <a:rPr lang="en-US" sz="4000" b="1" dirty="0">
                <a:solidFill>
                  <a:prstClr val="white"/>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-23</a:t>
            </a:r>
            <a:r>
              <a:rPr kumimoji="0" 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rPr>
              <a:t> (NASB)</a:t>
            </a:r>
          </a:p>
        </p:txBody>
      </p:sp>
    </p:spTree>
    <p:extLst>
      <p:ext uri="{BB962C8B-B14F-4D97-AF65-F5344CB8AC3E}">
        <p14:creationId xmlns:p14="http://schemas.microsoft.com/office/powerpoint/2010/main" val="41344815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a:extLst>
            <a:ext uri="{FF2B5EF4-FFF2-40B4-BE49-F238E27FC236}">
              <a16:creationId xmlns:a16="http://schemas.microsoft.com/office/drawing/2014/main" id="{D13FD6AB-52F4-7EB0-8299-8021CA70063A}"/>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45674EDE-CDB9-EE71-30CD-92AE59A248A1}"/>
              </a:ext>
            </a:extLst>
          </p:cNvPr>
          <p:cNvSpPr>
            <a:spLocks noGrp="1"/>
          </p:cNvSpPr>
          <p:nvPr>
            <p:ph idx="1"/>
          </p:nvPr>
        </p:nvSpPr>
        <p:spPr>
          <a:xfrm>
            <a:off x="411480" y="933450"/>
            <a:ext cx="11430000" cy="4918710"/>
          </a:xfrm>
          <a:effectLst>
            <a:outerShdw blurRad="50800" dist="38100" dir="18900000" algn="bl" rotWithShape="0">
              <a:prstClr val="black">
                <a:alpha val="40000"/>
              </a:prstClr>
            </a:outerShdw>
          </a:effectLst>
        </p:spPr>
        <p:txBody>
          <a:bodyPr>
            <a:noAutofit/>
          </a:bodyPr>
          <a:lstStyle/>
          <a:p>
            <a:pPr marL="0" indent="0" algn="l">
              <a:buNone/>
            </a:pPr>
            <a:r>
              <a:rPr lang="en-US" sz="4800" b="1" i="0" baseline="300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23 </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So he invited them in and gave them lodging. Now on the next day he got ready and went away with them, and some of the brothers from Joppa accompanied him.</a:t>
            </a:r>
          </a:p>
        </p:txBody>
      </p:sp>
      <p:sp>
        <p:nvSpPr>
          <p:cNvPr id="4" name="TextBox 3">
            <a:extLst>
              <a:ext uri="{FF2B5EF4-FFF2-40B4-BE49-F238E27FC236}">
                <a16:creationId xmlns:a16="http://schemas.microsoft.com/office/drawing/2014/main" id="{38D356E2-B03D-1DD5-D806-8CC4A76DF17B}"/>
              </a:ext>
            </a:extLst>
          </p:cNvPr>
          <p:cNvSpPr txBox="1"/>
          <p:nvPr/>
        </p:nvSpPr>
        <p:spPr>
          <a:xfrm>
            <a:off x="329184" y="5852160"/>
            <a:ext cx="7260336" cy="7078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rPr>
              <a:t>Acts 10:1</a:t>
            </a:r>
            <a:r>
              <a:rPr lang="en-US" sz="4000" b="1" dirty="0">
                <a:solidFill>
                  <a:prstClr val="white"/>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-23</a:t>
            </a:r>
            <a:r>
              <a:rPr kumimoji="0" 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rPr>
              <a:t> (NASB)</a:t>
            </a:r>
          </a:p>
        </p:txBody>
      </p:sp>
    </p:spTree>
    <p:extLst>
      <p:ext uri="{BB962C8B-B14F-4D97-AF65-F5344CB8AC3E}">
        <p14:creationId xmlns:p14="http://schemas.microsoft.com/office/powerpoint/2010/main" val="3796036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a:extLst>
            <a:ext uri="{FF2B5EF4-FFF2-40B4-BE49-F238E27FC236}">
              <a16:creationId xmlns:a16="http://schemas.microsoft.com/office/drawing/2014/main" id="{45333904-809B-9544-B00E-C2CC33D3861A}"/>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5507EFF2-B38D-956C-B1D0-719D186D2C28}"/>
              </a:ext>
            </a:extLst>
          </p:cNvPr>
          <p:cNvSpPr>
            <a:spLocks noGrp="1"/>
          </p:cNvSpPr>
          <p:nvPr>
            <p:ph idx="1"/>
          </p:nvPr>
        </p:nvSpPr>
        <p:spPr>
          <a:xfrm>
            <a:off x="411480" y="1810512"/>
            <a:ext cx="11430000" cy="4270248"/>
          </a:xfrm>
          <a:effectLst>
            <a:outerShdw blurRad="50800" dist="38100" dir="18900000" algn="bl" rotWithShape="0">
              <a:prstClr val="black">
                <a:alpha val="40000"/>
              </a:prstClr>
            </a:outerShdw>
          </a:effectLst>
        </p:spPr>
        <p:txBody>
          <a:bodyPr>
            <a:normAutofit/>
          </a:bodyPr>
          <a:lstStyle/>
          <a:p>
            <a:pPr marL="0" indent="0">
              <a:buNone/>
            </a:pPr>
            <a:r>
              <a:rPr lang="en-US" sz="4800" b="1" dirty="0">
                <a:solidFill>
                  <a:schemeClr val="bg1"/>
                </a:solidFill>
                <a:effectLst>
                  <a:outerShdw blurRad="50800" dist="38100" algn="l"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rPr>
              <a:t>16 Confess your faults one to another, and pray one for another, that ye may be healed. The effectual fervent prayer of a righteous man </a:t>
            </a:r>
            <a:r>
              <a:rPr lang="en-US" sz="4800" b="1" dirty="0" err="1">
                <a:solidFill>
                  <a:schemeClr val="bg1"/>
                </a:solidFill>
                <a:effectLst>
                  <a:outerShdw blurRad="50800" dist="38100" algn="l"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rPr>
              <a:t>availeth</a:t>
            </a:r>
            <a:r>
              <a:rPr lang="en-US" sz="4800" b="1" dirty="0">
                <a:solidFill>
                  <a:schemeClr val="bg1"/>
                </a:solidFill>
                <a:effectLst>
                  <a:outerShdw blurRad="50800" dist="38100" algn="l"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rPr>
              <a:t> much.</a:t>
            </a:r>
            <a:endParaRPr lang="en-US" sz="4800" b="1" u="sng" dirty="0">
              <a:solidFill>
                <a:srgbClr val="FFFF00"/>
              </a:solidFill>
              <a:effectLst>
                <a:outerShdw blurRad="50800" dist="38100" algn="l"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4" name="TextBox 3">
            <a:extLst>
              <a:ext uri="{FF2B5EF4-FFF2-40B4-BE49-F238E27FC236}">
                <a16:creationId xmlns:a16="http://schemas.microsoft.com/office/drawing/2014/main" id="{0C7960E7-6BF3-EF0D-0E09-46FAC1358FE7}"/>
              </a:ext>
            </a:extLst>
          </p:cNvPr>
          <p:cNvSpPr txBox="1"/>
          <p:nvPr/>
        </p:nvSpPr>
        <p:spPr>
          <a:xfrm>
            <a:off x="329182" y="5989320"/>
            <a:ext cx="9024368" cy="7078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4000" b="1" i="0" u="none" strike="noStrike" kern="1200" cap="none" spc="0" normalizeH="0" baseline="0" noProof="0" dirty="0">
                <a:ln>
                  <a:noFill/>
                </a:ln>
                <a:solidFill>
                  <a:prstClr val="white"/>
                </a:solidFill>
                <a:effectLst>
                  <a:outerShdw blurRad="50800" dist="38100" algn="l" rotWithShape="0">
                    <a:prstClr val="black">
                      <a:alpha val="40000"/>
                    </a:prstClr>
                  </a:outerShdw>
                </a:effectLst>
                <a:uLnTx/>
                <a:uFillTx/>
                <a:latin typeface="Tahoma" panose="020B0604030504040204" pitchFamily="34" charset="0"/>
                <a:ea typeface="Tahoma" panose="020B0604030504040204" pitchFamily="34" charset="0"/>
                <a:cs typeface="Tahoma" panose="020B0604030504040204" pitchFamily="34" charset="0"/>
              </a:rPr>
              <a:t>James</a:t>
            </a:r>
            <a:r>
              <a:rPr lang="en-US" sz="4000" b="1" dirty="0">
                <a:solidFill>
                  <a:prstClr val="white"/>
                </a:solidFill>
                <a:effectLst>
                  <a:outerShdw blurRad="50800" dist="38100" algn="l"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rPr>
              <a:t> 5:16</a:t>
            </a:r>
            <a:r>
              <a:rPr kumimoji="0" lang="en-US" sz="4000" b="1" i="0" u="none" strike="noStrike" kern="1200" cap="none" spc="0" normalizeH="0" baseline="0" noProof="0" dirty="0">
                <a:ln>
                  <a:noFill/>
                </a:ln>
                <a:solidFill>
                  <a:prstClr val="white"/>
                </a:solidFill>
                <a:effectLst>
                  <a:outerShdw blurRad="50800" dist="38100" algn="l" rotWithShape="0">
                    <a:prstClr val="black">
                      <a:alpha val="40000"/>
                    </a:prstClr>
                  </a:outerShdw>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rPr>
              <a:t>(KJV)</a:t>
            </a:r>
          </a:p>
        </p:txBody>
      </p:sp>
      <p:sp>
        <p:nvSpPr>
          <p:cNvPr id="6" name="Title 5">
            <a:extLst>
              <a:ext uri="{FF2B5EF4-FFF2-40B4-BE49-F238E27FC236}">
                <a16:creationId xmlns:a16="http://schemas.microsoft.com/office/drawing/2014/main" id="{43099EDC-ED9B-90A8-5EDD-4F2E9C75400F}"/>
              </a:ext>
            </a:extLst>
          </p:cNvPr>
          <p:cNvSpPr>
            <a:spLocks noGrp="1"/>
          </p:cNvSpPr>
          <p:nvPr>
            <p:ph type="title"/>
          </p:nvPr>
        </p:nvSpPr>
        <p:spPr/>
        <p:txBody>
          <a:bodyPr>
            <a:normAutofit/>
          </a:bodyPr>
          <a:lstStyle/>
          <a:p>
            <a:pPr algn="ctr"/>
            <a:r>
              <a:rPr lang="en-US" sz="5400" b="1"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Prayer</a:t>
            </a:r>
          </a:p>
        </p:txBody>
      </p:sp>
    </p:spTree>
    <p:extLst>
      <p:ext uri="{BB962C8B-B14F-4D97-AF65-F5344CB8AC3E}">
        <p14:creationId xmlns:p14="http://schemas.microsoft.com/office/powerpoint/2010/main" val="5889968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a:extLst>
            <a:ext uri="{FF2B5EF4-FFF2-40B4-BE49-F238E27FC236}">
              <a16:creationId xmlns:a16="http://schemas.microsoft.com/office/drawing/2014/main" id="{D13FD6AB-52F4-7EB0-8299-8021CA70063A}"/>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45674EDE-CDB9-EE71-30CD-92AE59A248A1}"/>
              </a:ext>
            </a:extLst>
          </p:cNvPr>
          <p:cNvSpPr>
            <a:spLocks noGrp="1"/>
          </p:cNvSpPr>
          <p:nvPr>
            <p:ph idx="1"/>
          </p:nvPr>
        </p:nvSpPr>
        <p:spPr>
          <a:xfrm>
            <a:off x="411480" y="933450"/>
            <a:ext cx="11430000" cy="4918710"/>
          </a:xfrm>
          <a:effectLst>
            <a:outerShdw blurRad="50800" dist="38100" dir="18900000" algn="bl" rotWithShape="0">
              <a:prstClr val="black">
                <a:alpha val="40000"/>
              </a:prstClr>
            </a:outerShdw>
          </a:effectLst>
        </p:spPr>
        <p:txBody>
          <a:bodyPr>
            <a:noAutofit/>
          </a:bodyPr>
          <a:lstStyle/>
          <a:p>
            <a:pPr marL="0" indent="0" algn="l">
              <a:buNone/>
            </a:pPr>
            <a:r>
              <a:rPr lang="en-US" sz="4400" b="1" i="0" baseline="300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a:t>
            </a:r>
            <a:r>
              <a:rPr lang="en-US" sz="44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Now </a:t>
            </a:r>
            <a:r>
              <a:rPr lang="en-US" sz="4400" b="1" i="1"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there was</a:t>
            </a:r>
            <a:r>
              <a:rPr lang="en-US" sz="44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 man in Caesarea named Cornelius, a centurion of what was called the Italian cohort, </a:t>
            </a:r>
            <a:r>
              <a:rPr lang="en-US" sz="4400" b="1" i="0" baseline="300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2 </a:t>
            </a:r>
            <a:r>
              <a:rPr lang="en-US" sz="44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 devout man and one who feared God with all his household, and made many charitable contributions to the </a:t>
            </a:r>
            <a:r>
              <a:rPr lang="en-US" sz="4400" b="1" i="1"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Jewish</a:t>
            </a:r>
            <a:r>
              <a:rPr lang="en-US" sz="44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people and prayed to God continually.</a:t>
            </a:r>
          </a:p>
        </p:txBody>
      </p:sp>
      <p:sp>
        <p:nvSpPr>
          <p:cNvPr id="4" name="TextBox 3">
            <a:extLst>
              <a:ext uri="{FF2B5EF4-FFF2-40B4-BE49-F238E27FC236}">
                <a16:creationId xmlns:a16="http://schemas.microsoft.com/office/drawing/2014/main" id="{38D356E2-B03D-1DD5-D806-8CC4A76DF17B}"/>
              </a:ext>
            </a:extLst>
          </p:cNvPr>
          <p:cNvSpPr txBox="1"/>
          <p:nvPr/>
        </p:nvSpPr>
        <p:spPr>
          <a:xfrm>
            <a:off x="329184" y="5852160"/>
            <a:ext cx="7260336" cy="7078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rPr>
              <a:t>Acts 10:1-23 (NASB)</a:t>
            </a:r>
          </a:p>
        </p:txBody>
      </p:sp>
    </p:spTree>
    <p:extLst>
      <p:ext uri="{BB962C8B-B14F-4D97-AF65-F5344CB8AC3E}">
        <p14:creationId xmlns:p14="http://schemas.microsoft.com/office/powerpoint/2010/main" val="28738726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a:extLst>
            <a:ext uri="{FF2B5EF4-FFF2-40B4-BE49-F238E27FC236}">
              <a16:creationId xmlns:a16="http://schemas.microsoft.com/office/drawing/2014/main" id="{D13FD6AB-52F4-7EB0-8299-8021CA70063A}"/>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45674EDE-CDB9-EE71-30CD-92AE59A248A1}"/>
              </a:ext>
            </a:extLst>
          </p:cNvPr>
          <p:cNvSpPr>
            <a:spLocks noGrp="1"/>
          </p:cNvSpPr>
          <p:nvPr>
            <p:ph idx="1"/>
          </p:nvPr>
        </p:nvSpPr>
        <p:spPr>
          <a:xfrm>
            <a:off x="411480" y="933450"/>
            <a:ext cx="11430000" cy="4918710"/>
          </a:xfrm>
          <a:effectLst>
            <a:outerShdw blurRad="50800" dist="38100" dir="18900000" algn="bl" rotWithShape="0">
              <a:prstClr val="black">
                <a:alpha val="40000"/>
              </a:prstClr>
            </a:outerShdw>
          </a:effectLst>
        </p:spPr>
        <p:txBody>
          <a:bodyPr>
            <a:noAutofit/>
          </a:bodyPr>
          <a:lstStyle/>
          <a:p>
            <a:pPr marL="0" indent="0" algn="l">
              <a:buNone/>
            </a:pPr>
            <a:r>
              <a:rPr lang="en-US" sz="4800" b="1" i="0" baseline="300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3 </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About the ninth hour of the day he clearly saw in a vision an angel of God who had </a:t>
            </a:r>
            <a:r>
              <a:rPr lang="en-US" sz="4800" b="1" i="1"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just</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come in and said to him, “Cornelius!”</a:t>
            </a:r>
          </a:p>
        </p:txBody>
      </p:sp>
      <p:sp>
        <p:nvSpPr>
          <p:cNvPr id="4" name="TextBox 3">
            <a:extLst>
              <a:ext uri="{FF2B5EF4-FFF2-40B4-BE49-F238E27FC236}">
                <a16:creationId xmlns:a16="http://schemas.microsoft.com/office/drawing/2014/main" id="{38D356E2-B03D-1DD5-D806-8CC4A76DF17B}"/>
              </a:ext>
            </a:extLst>
          </p:cNvPr>
          <p:cNvSpPr txBox="1"/>
          <p:nvPr/>
        </p:nvSpPr>
        <p:spPr>
          <a:xfrm>
            <a:off x="329184" y="5852160"/>
            <a:ext cx="7260336" cy="7078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rPr>
              <a:t>Acts 10:1-23 (NASB)</a:t>
            </a:r>
          </a:p>
        </p:txBody>
      </p:sp>
    </p:spTree>
    <p:extLst>
      <p:ext uri="{BB962C8B-B14F-4D97-AF65-F5344CB8AC3E}">
        <p14:creationId xmlns:p14="http://schemas.microsoft.com/office/powerpoint/2010/main" val="34508833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a:extLst>
            <a:ext uri="{FF2B5EF4-FFF2-40B4-BE49-F238E27FC236}">
              <a16:creationId xmlns:a16="http://schemas.microsoft.com/office/drawing/2014/main" id="{D13FD6AB-52F4-7EB0-8299-8021CA70063A}"/>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45674EDE-CDB9-EE71-30CD-92AE59A248A1}"/>
              </a:ext>
            </a:extLst>
          </p:cNvPr>
          <p:cNvSpPr>
            <a:spLocks noGrp="1"/>
          </p:cNvSpPr>
          <p:nvPr>
            <p:ph idx="1"/>
          </p:nvPr>
        </p:nvSpPr>
        <p:spPr>
          <a:xfrm>
            <a:off x="411480" y="933450"/>
            <a:ext cx="11430000" cy="4918710"/>
          </a:xfrm>
          <a:effectLst>
            <a:outerShdw blurRad="50800" dist="38100" dir="18900000" algn="bl" rotWithShape="0">
              <a:prstClr val="black">
                <a:alpha val="40000"/>
              </a:prstClr>
            </a:outerShdw>
          </a:effectLst>
        </p:spPr>
        <p:txBody>
          <a:bodyPr>
            <a:noAutofit/>
          </a:bodyPr>
          <a:lstStyle/>
          <a:p>
            <a:pPr marL="0" indent="0" algn="l">
              <a:buNone/>
            </a:pPr>
            <a:r>
              <a:rPr lang="en-US" sz="4800" b="1" i="0" baseline="300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4 </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And he looked at him intently and became terrified, and said, “What is it, lord?” And he said to him, “Your prayers and charitable gifts have ascended as a memorial offering before God. </a:t>
            </a:r>
          </a:p>
        </p:txBody>
      </p:sp>
      <p:sp>
        <p:nvSpPr>
          <p:cNvPr id="4" name="TextBox 3">
            <a:extLst>
              <a:ext uri="{FF2B5EF4-FFF2-40B4-BE49-F238E27FC236}">
                <a16:creationId xmlns:a16="http://schemas.microsoft.com/office/drawing/2014/main" id="{38D356E2-B03D-1DD5-D806-8CC4A76DF17B}"/>
              </a:ext>
            </a:extLst>
          </p:cNvPr>
          <p:cNvSpPr txBox="1"/>
          <p:nvPr/>
        </p:nvSpPr>
        <p:spPr>
          <a:xfrm>
            <a:off x="329184" y="5852160"/>
            <a:ext cx="7260336" cy="7078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rPr>
              <a:t>Acts 10:1-23 (NASB)</a:t>
            </a:r>
          </a:p>
        </p:txBody>
      </p:sp>
    </p:spTree>
    <p:extLst>
      <p:ext uri="{BB962C8B-B14F-4D97-AF65-F5344CB8AC3E}">
        <p14:creationId xmlns:p14="http://schemas.microsoft.com/office/powerpoint/2010/main" val="29593284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a:extLst>
            <a:ext uri="{FF2B5EF4-FFF2-40B4-BE49-F238E27FC236}">
              <a16:creationId xmlns:a16="http://schemas.microsoft.com/office/drawing/2014/main" id="{D13FD6AB-52F4-7EB0-8299-8021CA70063A}"/>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45674EDE-CDB9-EE71-30CD-92AE59A248A1}"/>
              </a:ext>
            </a:extLst>
          </p:cNvPr>
          <p:cNvSpPr>
            <a:spLocks noGrp="1"/>
          </p:cNvSpPr>
          <p:nvPr>
            <p:ph idx="1"/>
          </p:nvPr>
        </p:nvSpPr>
        <p:spPr>
          <a:xfrm>
            <a:off x="411480" y="933450"/>
            <a:ext cx="11430000" cy="4918710"/>
          </a:xfrm>
          <a:effectLst>
            <a:outerShdw blurRad="50800" dist="38100" dir="18900000" algn="bl" rotWithShape="0">
              <a:prstClr val="black">
                <a:alpha val="40000"/>
              </a:prstClr>
            </a:outerShdw>
          </a:effectLst>
        </p:spPr>
        <p:txBody>
          <a:bodyPr>
            <a:noAutofit/>
          </a:bodyPr>
          <a:lstStyle/>
          <a:p>
            <a:pPr marL="0" indent="0" algn="l">
              <a:buNone/>
            </a:pPr>
            <a:r>
              <a:rPr lang="en-US" sz="4800" b="1" i="0" baseline="300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5 </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Now dispatch </a:t>
            </a:r>
            <a:r>
              <a:rPr lang="en-US" sz="4800" b="1" i="1"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some</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men to Joppa and send for a man </a:t>
            </a:r>
            <a:r>
              <a:rPr lang="en-US" sz="4800" b="1" i="1"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named</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Simon, who is also called Peter; </a:t>
            </a:r>
            <a:r>
              <a:rPr lang="en-US" sz="4800" b="1" i="0" baseline="300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6 </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he is staying with a tanner </a:t>
            </a:r>
            <a:r>
              <a:rPr lang="en-US" sz="4800" b="1" i="1"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named</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Simon, whose house is by the sea.” </a:t>
            </a:r>
          </a:p>
        </p:txBody>
      </p:sp>
      <p:sp>
        <p:nvSpPr>
          <p:cNvPr id="4" name="TextBox 3">
            <a:extLst>
              <a:ext uri="{FF2B5EF4-FFF2-40B4-BE49-F238E27FC236}">
                <a16:creationId xmlns:a16="http://schemas.microsoft.com/office/drawing/2014/main" id="{38D356E2-B03D-1DD5-D806-8CC4A76DF17B}"/>
              </a:ext>
            </a:extLst>
          </p:cNvPr>
          <p:cNvSpPr txBox="1"/>
          <p:nvPr/>
        </p:nvSpPr>
        <p:spPr>
          <a:xfrm>
            <a:off x="329184" y="5852160"/>
            <a:ext cx="7260336" cy="7078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rPr>
              <a:t>Acts 10:1-23 (NASB)</a:t>
            </a:r>
          </a:p>
        </p:txBody>
      </p:sp>
    </p:spTree>
    <p:extLst>
      <p:ext uri="{BB962C8B-B14F-4D97-AF65-F5344CB8AC3E}">
        <p14:creationId xmlns:p14="http://schemas.microsoft.com/office/powerpoint/2010/main" val="3644488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a:extLst>
            <a:ext uri="{FF2B5EF4-FFF2-40B4-BE49-F238E27FC236}">
              <a16:creationId xmlns:a16="http://schemas.microsoft.com/office/drawing/2014/main" id="{D13FD6AB-52F4-7EB0-8299-8021CA70063A}"/>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45674EDE-CDB9-EE71-30CD-92AE59A248A1}"/>
              </a:ext>
            </a:extLst>
          </p:cNvPr>
          <p:cNvSpPr>
            <a:spLocks noGrp="1"/>
          </p:cNvSpPr>
          <p:nvPr>
            <p:ph idx="1"/>
          </p:nvPr>
        </p:nvSpPr>
        <p:spPr>
          <a:xfrm>
            <a:off x="411480" y="933450"/>
            <a:ext cx="11430000" cy="4918710"/>
          </a:xfrm>
          <a:effectLst>
            <a:outerShdw blurRad="50800" dist="38100" dir="18900000" algn="bl" rotWithShape="0">
              <a:prstClr val="black">
                <a:alpha val="40000"/>
              </a:prstClr>
            </a:outerShdw>
          </a:effectLst>
        </p:spPr>
        <p:txBody>
          <a:bodyPr>
            <a:noAutofit/>
          </a:bodyPr>
          <a:lstStyle/>
          <a:p>
            <a:pPr marL="0" indent="0" algn="l">
              <a:buNone/>
            </a:pPr>
            <a:r>
              <a:rPr lang="en-US" sz="4800" b="1" i="0" baseline="300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7 </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When the angel who spoke to him left, he summoned two of his servants and a devout soldier from his personal attendants, </a:t>
            </a:r>
            <a:r>
              <a:rPr lang="en-US" sz="4800" b="1" i="0" baseline="300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8 </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and after he had explained everything to them, he sent them to Joppa.</a:t>
            </a:r>
          </a:p>
        </p:txBody>
      </p:sp>
      <p:sp>
        <p:nvSpPr>
          <p:cNvPr id="4" name="TextBox 3">
            <a:extLst>
              <a:ext uri="{FF2B5EF4-FFF2-40B4-BE49-F238E27FC236}">
                <a16:creationId xmlns:a16="http://schemas.microsoft.com/office/drawing/2014/main" id="{38D356E2-B03D-1DD5-D806-8CC4A76DF17B}"/>
              </a:ext>
            </a:extLst>
          </p:cNvPr>
          <p:cNvSpPr txBox="1"/>
          <p:nvPr/>
        </p:nvSpPr>
        <p:spPr>
          <a:xfrm>
            <a:off x="329184" y="5852160"/>
            <a:ext cx="7260336" cy="7078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rPr>
              <a:t>Acts 10:1-23 (NASB)</a:t>
            </a:r>
          </a:p>
        </p:txBody>
      </p:sp>
    </p:spTree>
    <p:extLst>
      <p:ext uri="{BB962C8B-B14F-4D97-AF65-F5344CB8AC3E}">
        <p14:creationId xmlns:p14="http://schemas.microsoft.com/office/powerpoint/2010/main" val="5548933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a:extLst>
            <a:ext uri="{FF2B5EF4-FFF2-40B4-BE49-F238E27FC236}">
              <a16:creationId xmlns:a16="http://schemas.microsoft.com/office/drawing/2014/main" id="{D13FD6AB-52F4-7EB0-8299-8021CA70063A}"/>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45674EDE-CDB9-EE71-30CD-92AE59A248A1}"/>
              </a:ext>
            </a:extLst>
          </p:cNvPr>
          <p:cNvSpPr>
            <a:spLocks noGrp="1"/>
          </p:cNvSpPr>
          <p:nvPr>
            <p:ph idx="1"/>
          </p:nvPr>
        </p:nvSpPr>
        <p:spPr>
          <a:xfrm>
            <a:off x="411480" y="933450"/>
            <a:ext cx="11430000" cy="4918710"/>
          </a:xfrm>
          <a:effectLst>
            <a:outerShdw blurRad="50800" dist="38100" dir="18900000" algn="bl" rotWithShape="0">
              <a:prstClr val="black">
                <a:alpha val="40000"/>
              </a:prstClr>
            </a:outerShdw>
          </a:effectLst>
        </p:spPr>
        <p:txBody>
          <a:bodyPr>
            <a:noAutofit/>
          </a:bodyPr>
          <a:lstStyle/>
          <a:p>
            <a:pPr marL="0" indent="0" algn="l">
              <a:buNone/>
            </a:pPr>
            <a:r>
              <a:rPr lang="en-US" sz="4800" b="1" i="0" baseline="300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9 </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On the next day, as they were on their way and approaching the city, Peter went up on the housetop about the sixth hour to pray. </a:t>
            </a:r>
          </a:p>
        </p:txBody>
      </p:sp>
      <p:sp>
        <p:nvSpPr>
          <p:cNvPr id="4" name="TextBox 3">
            <a:extLst>
              <a:ext uri="{FF2B5EF4-FFF2-40B4-BE49-F238E27FC236}">
                <a16:creationId xmlns:a16="http://schemas.microsoft.com/office/drawing/2014/main" id="{38D356E2-B03D-1DD5-D806-8CC4A76DF17B}"/>
              </a:ext>
            </a:extLst>
          </p:cNvPr>
          <p:cNvSpPr txBox="1"/>
          <p:nvPr/>
        </p:nvSpPr>
        <p:spPr>
          <a:xfrm>
            <a:off x="329184" y="5852160"/>
            <a:ext cx="7260336" cy="7078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rPr>
              <a:t>Acts 10:1-23 (NASB)</a:t>
            </a:r>
          </a:p>
        </p:txBody>
      </p:sp>
    </p:spTree>
    <p:extLst>
      <p:ext uri="{BB962C8B-B14F-4D97-AF65-F5344CB8AC3E}">
        <p14:creationId xmlns:p14="http://schemas.microsoft.com/office/powerpoint/2010/main" val="2040414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a:extLst>
            <a:ext uri="{FF2B5EF4-FFF2-40B4-BE49-F238E27FC236}">
              <a16:creationId xmlns:a16="http://schemas.microsoft.com/office/drawing/2014/main" id="{D13FD6AB-52F4-7EB0-8299-8021CA70063A}"/>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45674EDE-CDB9-EE71-30CD-92AE59A248A1}"/>
              </a:ext>
            </a:extLst>
          </p:cNvPr>
          <p:cNvSpPr>
            <a:spLocks noGrp="1"/>
          </p:cNvSpPr>
          <p:nvPr>
            <p:ph idx="1"/>
          </p:nvPr>
        </p:nvSpPr>
        <p:spPr>
          <a:xfrm>
            <a:off x="411480" y="933450"/>
            <a:ext cx="11430000" cy="4918710"/>
          </a:xfrm>
          <a:effectLst>
            <a:outerShdw blurRad="50800" dist="38100" dir="18900000" algn="bl" rotWithShape="0">
              <a:prstClr val="black">
                <a:alpha val="40000"/>
              </a:prstClr>
            </a:outerShdw>
          </a:effectLst>
        </p:spPr>
        <p:txBody>
          <a:bodyPr>
            <a:noAutofit/>
          </a:bodyPr>
          <a:lstStyle/>
          <a:p>
            <a:pPr marL="0" indent="0" algn="l">
              <a:buNone/>
            </a:pPr>
            <a:r>
              <a:rPr lang="en-US" sz="4800" b="1" i="0" baseline="300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10 </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But he became hungry and wanted to eat; but while they were making preparations, he fell into a trance; </a:t>
            </a:r>
          </a:p>
        </p:txBody>
      </p:sp>
      <p:sp>
        <p:nvSpPr>
          <p:cNvPr id="4" name="TextBox 3">
            <a:extLst>
              <a:ext uri="{FF2B5EF4-FFF2-40B4-BE49-F238E27FC236}">
                <a16:creationId xmlns:a16="http://schemas.microsoft.com/office/drawing/2014/main" id="{38D356E2-B03D-1DD5-D806-8CC4A76DF17B}"/>
              </a:ext>
            </a:extLst>
          </p:cNvPr>
          <p:cNvSpPr txBox="1"/>
          <p:nvPr/>
        </p:nvSpPr>
        <p:spPr>
          <a:xfrm>
            <a:off x="329184" y="5852160"/>
            <a:ext cx="7260336" cy="7078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rPr>
              <a:t>Acts 10:1-23 (NASB)</a:t>
            </a:r>
          </a:p>
        </p:txBody>
      </p:sp>
    </p:spTree>
    <p:extLst>
      <p:ext uri="{BB962C8B-B14F-4D97-AF65-F5344CB8AC3E}">
        <p14:creationId xmlns:p14="http://schemas.microsoft.com/office/powerpoint/2010/main" val="29167044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a:extLst>
            <a:ext uri="{FF2B5EF4-FFF2-40B4-BE49-F238E27FC236}">
              <a16:creationId xmlns:a16="http://schemas.microsoft.com/office/drawing/2014/main" id="{D13FD6AB-52F4-7EB0-8299-8021CA70063A}"/>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45674EDE-CDB9-EE71-30CD-92AE59A248A1}"/>
              </a:ext>
            </a:extLst>
          </p:cNvPr>
          <p:cNvSpPr>
            <a:spLocks noGrp="1"/>
          </p:cNvSpPr>
          <p:nvPr>
            <p:ph idx="1"/>
          </p:nvPr>
        </p:nvSpPr>
        <p:spPr>
          <a:xfrm>
            <a:off x="411480" y="933450"/>
            <a:ext cx="11430000" cy="4918710"/>
          </a:xfrm>
          <a:effectLst>
            <a:outerShdw blurRad="50800" dist="38100" dir="18900000" algn="bl" rotWithShape="0">
              <a:prstClr val="black">
                <a:alpha val="40000"/>
              </a:prstClr>
            </a:outerShdw>
          </a:effectLst>
        </p:spPr>
        <p:txBody>
          <a:bodyPr>
            <a:noAutofit/>
          </a:bodyPr>
          <a:lstStyle/>
          <a:p>
            <a:pPr marL="0" indent="0" algn="l">
              <a:buNone/>
            </a:pPr>
            <a:r>
              <a:rPr lang="en-US" sz="4800" b="1" i="0" baseline="300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11 </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and he saw the sky opened up, and an object like a great sheet coming down, lowered by four corners to the ground, </a:t>
            </a:r>
            <a:r>
              <a:rPr lang="en-US" sz="4800" b="1" i="0" baseline="300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12 </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and on it were all </a:t>
            </a:r>
            <a:r>
              <a:rPr lang="en-US" sz="4800" b="1" i="1"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kinds of</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four-footed animals and crawling creatures of the earth and birds of the sky. </a:t>
            </a:r>
          </a:p>
        </p:txBody>
      </p:sp>
      <p:sp>
        <p:nvSpPr>
          <p:cNvPr id="4" name="TextBox 3">
            <a:extLst>
              <a:ext uri="{FF2B5EF4-FFF2-40B4-BE49-F238E27FC236}">
                <a16:creationId xmlns:a16="http://schemas.microsoft.com/office/drawing/2014/main" id="{38D356E2-B03D-1DD5-D806-8CC4A76DF17B}"/>
              </a:ext>
            </a:extLst>
          </p:cNvPr>
          <p:cNvSpPr txBox="1"/>
          <p:nvPr/>
        </p:nvSpPr>
        <p:spPr>
          <a:xfrm>
            <a:off x="329184" y="5852160"/>
            <a:ext cx="7260336" cy="7078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rPr>
              <a:t>Acts 10:1-23 (NASB)</a:t>
            </a:r>
          </a:p>
        </p:txBody>
      </p:sp>
    </p:spTree>
    <p:extLst>
      <p:ext uri="{BB962C8B-B14F-4D97-AF65-F5344CB8AC3E}">
        <p14:creationId xmlns:p14="http://schemas.microsoft.com/office/powerpoint/2010/main" val="3287920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a:extLst>
            <a:ext uri="{FF2B5EF4-FFF2-40B4-BE49-F238E27FC236}">
              <a16:creationId xmlns:a16="http://schemas.microsoft.com/office/drawing/2014/main" id="{D13FD6AB-52F4-7EB0-8299-8021CA70063A}"/>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45674EDE-CDB9-EE71-30CD-92AE59A248A1}"/>
              </a:ext>
            </a:extLst>
          </p:cNvPr>
          <p:cNvSpPr>
            <a:spLocks noGrp="1"/>
          </p:cNvSpPr>
          <p:nvPr>
            <p:ph idx="1"/>
          </p:nvPr>
        </p:nvSpPr>
        <p:spPr>
          <a:xfrm>
            <a:off x="411480" y="933450"/>
            <a:ext cx="11430000" cy="4918710"/>
          </a:xfrm>
          <a:effectLst>
            <a:outerShdw blurRad="50800" dist="38100" dir="18900000" algn="bl" rotWithShape="0">
              <a:prstClr val="black">
                <a:alpha val="40000"/>
              </a:prstClr>
            </a:outerShdw>
          </a:effectLst>
        </p:spPr>
        <p:txBody>
          <a:bodyPr>
            <a:noAutofit/>
          </a:bodyPr>
          <a:lstStyle/>
          <a:p>
            <a:pPr marL="0" indent="0" algn="l">
              <a:buNone/>
            </a:pPr>
            <a:r>
              <a:rPr lang="en-US" sz="4800" b="1" i="0" baseline="300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13 </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 voice came to him, “Get up, Peter, kill and eat!” </a:t>
            </a:r>
            <a:r>
              <a:rPr lang="en-US" sz="4800" b="1" i="0" baseline="300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14 </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But Peter said, “By no means, Lord, for I have never eaten anything unholy and unclean.”</a:t>
            </a:r>
          </a:p>
        </p:txBody>
      </p:sp>
      <p:sp>
        <p:nvSpPr>
          <p:cNvPr id="4" name="TextBox 3">
            <a:extLst>
              <a:ext uri="{FF2B5EF4-FFF2-40B4-BE49-F238E27FC236}">
                <a16:creationId xmlns:a16="http://schemas.microsoft.com/office/drawing/2014/main" id="{38D356E2-B03D-1DD5-D806-8CC4A76DF17B}"/>
              </a:ext>
            </a:extLst>
          </p:cNvPr>
          <p:cNvSpPr txBox="1"/>
          <p:nvPr/>
        </p:nvSpPr>
        <p:spPr>
          <a:xfrm>
            <a:off x="329184" y="5852160"/>
            <a:ext cx="7260336" cy="7078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rPr>
              <a:t>Acts 10:1-23 (NASB)</a:t>
            </a:r>
          </a:p>
        </p:txBody>
      </p:sp>
    </p:spTree>
    <p:extLst>
      <p:ext uri="{BB962C8B-B14F-4D97-AF65-F5344CB8AC3E}">
        <p14:creationId xmlns:p14="http://schemas.microsoft.com/office/powerpoint/2010/main" val="4026806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a:extLst>
            <a:ext uri="{FF2B5EF4-FFF2-40B4-BE49-F238E27FC236}">
              <a16:creationId xmlns:a16="http://schemas.microsoft.com/office/drawing/2014/main" id="{D13FD6AB-52F4-7EB0-8299-8021CA70063A}"/>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45674EDE-CDB9-EE71-30CD-92AE59A248A1}"/>
              </a:ext>
            </a:extLst>
          </p:cNvPr>
          <p:cNvSpPr>
            <a:spLocks noGrp="1"/>
          </p:cNvSpPr>
          <p:nvPr>
            <p:ph idx="1"/>
          </p:nvPr>
        </p:nvSpPr>
        <p:spPr>
          <a:xfrm>
            <a:off x="411480" y="933450"/>
            <a:ext cx="11430000" cy="4918710"/>
          </a:xfrm>
          <a:effectLst>
            <a:outerShdw blurRad="50800" dist="38100" dir="18900000" algn="bl" rotWithShape="0">
              <a:prstClr val="black">
                <a:alpha val="40000"/>
              </a:prstClr>
            </a:outerShdw>
          </a:effectLst>
        </p:spPr>
        <p:txBody>
          <a:bodyPr>
            <a:noAutofit/>
          </a:bodyPr>
          <a:lstStyle/>
          <a:p>
            <a:pPr marL="0" indent="0" algn="l">
              <a:buNone/>
            </a:pPr>
            <a:r>
              <a:rPr lang="en-US" sz="4800" b="1" i="0" baseline="300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15 </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Again a voice </a:t>
            </a:r>
            <a:r>
              <a:rPr lang="en-US" sz="4800" b="1" i="1"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came</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to him a second time, “What God has cleansed, no </a:t>
            </a:r>
            <a:r>
              <a:rPr lang="en-US" sz="4800" b="1" i="1"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longer</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consider unholy.” </a:t>
            </a:r>
            <a:r>
              <a:rPr lang="en-US" sz="4800" b="1" i="0" baseline="300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16 </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This happened three times, and immediately the object was taken up into the sky.</a:t>
            </a:r>
          </a:p>
        </p:txBody>
      </p:sp>
      <p:sp>
        <p:nvSpPr>
          <p:cNvPr id="4" name="TextBox 3">
            <a:extLst>
              <a:ext uri="{FF2B5EF4-FFF2-40B4-BE49-F238E27FC236}">
                <a16:creationId xmlns:a16="http://schemas.microsoft.com/office/drawing/2014/main" id="{38D356E2-B03D-1DD5-D806-8CC4A76DF17B}"/>
              </a:ext>
            </a:extLst>
          </p:cNvPr>
          <p:cNvSpPr txBox="1"/>
          <p:nvPr/>
        </p:nvSpPr>
        <p:spPr>
          <a:xfrm>
            <a:off x="329184" y="5852160"/>
            <a:ext cx="7260336" cy="7078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rPr>
              <a:t>Acts 10:1-23 (NASB)</a:t>
            </a:r>
          </a:p>
        </p:txBody>
      </p:sp>
    </p:spTree>
    <p:extLst>
      <p:ext uri="{BB962C8B-B14F-4D97-AF65-F5344CB8AC3E}">
        <p14:creationId xmlns:p14="http://schemas.microsoft.com/office/powerpoint/2010/main" val="25532863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A6D46DC-4E19-5EBC-59F3-D9FCF951F8D6}"/>
              </a:ext>
            </a:extLst>
          </p:cNvPr>
          <p:cNvSpPr>
            <a:spLocks noGrp="1"/>
          </p:cNvSpPr>
          <p:nvPr>
            <p:ph type="subTitle" idx="1"/>
          </p:nvPr>
        </p:nvSpPr>
        <p:spPr>
          <a:xfrm>
            <a:off x="630936" y="1009651"/>
            <a:ext cx="10963656" cy="4725988"/>
          </a:xfrm>
          <a:effectLst>
            <a:outerShdw blurRad="50800" dist="38100" dir="18900000" algn="bl" rotWithShape="0">
              <a:prstClr val="black">
                <a:alpha val="40000"/>
              </a:prstClr>
            </a:outerShdw>
          </a:effectLst>
        </p:spPr>
        <p:txBody>
          <a:bodyPr>
            <a:normAutofit/>
          </a:bodyPr>
          <a:lstStyle/>
          <a:p>
            <a:r>
              <a:rPr lang="en-US" sz="5400" b="1" dirty="0">
                <a:solidFill>
                  <a:schemeClr val="bg1"/>
                </a:solidFill>
                <a:effectLst>
                  <a:outerShdw blurRad="50800" dist="38100" algn="l"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rPr>
              <a:t>Acts Part 24</a:t>
            </a:r>
          </a:p>
          <a:p>
            <a:endParaRPr lang="en-US" sz="5400" b="1" dirty="0">
              <a:solidFill>
                <a:schemeClr val="bg1"/>
              </a:solidFill>
              <a:effectLst>
                <a:outerShdw blurRad="50800" dist="38100" algn="l"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endParaRPr>
          </a:p>
          <a:p>
            <a:endParaRPr lang="en-US" sz="5400" b="1" dirty="0">
              <a:solidFill>
                <a:schemeClr val="bg1"/>
              </a:solidFill>
              <a:effectLst>
                <a:outerShdw blurRad="50800" dist="38100" algn="l"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endParaRPr>
          </a:p>
          <a:p>
            <a:endParaRPr lang="en-US" sz="5400" b="1" dirty="0">
              <a:solidFill>
                <a:schemeClr val="bg1"/>
              </a:solidFill>
              <a:effectLst>
                <a:outerShdw blurRad="50800" dist="38100" algn="l"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endParaRPr>
          </a:p>
          <a:p>
            <a:r>
              <a:rPr lang="en-US" sz="5400" b="1" dirty="0">
                <a:solidFill>
                  <a:schemeClr val="bg1"/>
                </a:solidFill>
                <a:effectLst>
                  <a:outerShdw blurRad="50800" dist="38100" algn="l"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rPr>
              <a:t>“God Called a Meeting”</a:t>
            </a:r>
          </a:p>
          <a:p>
            <a:endParaRPr lang="en-US" sz="5400" b="1" dirty="0">
              <a:solidFill>
                <a:schemeClr val="bg1"/>
              </a:solidFill>
              <a:effectLst>
                <a:outerShdw blurRad="50800" dist="38100" algn="l"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2602040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a:extLst>
            <a:ext uri="{FF2B5EF4-FFF2-40B4-BE49-F238E27FC236}">
              <a16:creationId xmlns:a16="http://schemas.microsoft.com/office/drawing/2014/main" id="{D13FD6AB-52F4-7EB0-8299-8021CA70063A}"/>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45674EDE-CDB9-EE71-30CD-92AE59A248A1}"/>
              </a:ext>
            </a:extLst>
          </p:cNvPr>
          <p:cNvSpPr>
            <a:spLocks noGrp="1"/>
          </p:cNvSpPr>
          <p:nvPr>
            <p:ph idx="1"/>
          </p:nvPr>
        </p:nvSpPr>
        <p:spPr>
          <a:xfrm>
            <a:off x="411480" y="933450"/>
            <a:ext cx="11430000" cy="4918710"/>
          </a:xfrm>
          <a:effectLst>
            <a:outerShdw blurRad="50800" dist="38100" dir="18900000" algn="bl" rotWithShape="0">
              <a:prstClr val="black">
                <a:alpha val="40000"/>
              </a:prstClr>
            </a:outerShdw>
          </a:effectLst>
        </p:spPr>
        <p:txBody>
          <a:bodyPr>
            <a:noAutofit/>
          </a:bodyPr>
          <a:lstStyle/>
          <a:p>
            <a:pPr marL="0" indent="0" algn="l">
              <a:buNone/>
            </a:pPr>
            <a:r>
              <a:rPr lang="en-US" sz="4800" b="1" i="0" baseline="300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17 </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Now while Peter was greatly perplexed in mind as to what the vision which he had seen might mean, behold, the men who had been sent by Cornelius had asked directions to Simon’s house, and they appeared at the gate; </a:t>
            </a:r>
          </a:p>
        </p:txBody>
      </p:sp>
      <p:sp>
        <p:nvSpPr>
          <p:cNvPr id="4" name="TextBox 3">
            <a:extLst>
              <a:ext uri="{FF2B5EF4-FFF2-40B4-BE49-F238E27FC236}">
                <a16:creationId xmlns:a16="http://schemas.microsoft.com/office/drawing/2014/main" id="{38D356E2-B03D-1DD5-D806-8CC4A76DF17B}"/>
              </a:ext>
            </a:extLst>
          </p:cNvPr>
          <p:cNvSpPr txBox="1"/>
          <p:nvPr/>
        </p:nvSpPr>
        <p:spPr>
          <a:xfrm>
            <a:off x="329184" y="5852160"/>
            <a:ext cx="7260336" cy="7078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rPr>
              <a:t>Acts 10:1-23 (NASB)</a:t>
            </a:r>
          </a:p>
        </p:txBody>
      </p:sp>
    </p:spTree>
    <p:extLst>
      <p:ext uri="{BB962C8B-B14F-4D97-AF65-F5344CB8AC3E}">
        <p14:creationId xmlns:p14="http://schemas.microsoft.com/office/powerpoint/2010/main" val="40491763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a:extLst>
            <a:ext uri="{FF2B5EF4-FFF2-40B4-BE49-F238E27FC236}">
              <a16:creationId xmlns:a16="http://schemas.microsoft.com/office/drawing/2014/main" id="{D13FD6AB-52F4-7EB0-8299-8021CA70063A}"/>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45674EDE-CDB9-EE71-30CD-92AE59A248A1}"/>
              </a:ext>
            </a:extLst>
          </p:cNvPr>
          <p:cNvSpPr>
            <a:spLocks noGrp="1"/>
          </p:cNvSpPr>
          <p:nvPr>
            <p:ph idx="1"/>
          </p:nvPr>
        </p:nvSpPr>
        <p:spPr>
          <a:xfrm>
            <a:off x="411480" y="933450"/>
            <a:ext cx="11430000" cy="4918710"/>
          </a:xfrm>
          <a:effectLst>
            <a:outerShdw blurRad="50800" dist="38100" dir="18900000" algn="bl" rotWithShape="0">
              <a:prstClr val="black">
                <a:alpha val="40000"/>
              </a:prstClr>
            </a:outerShdw>
          </a:effectLst>
        </p:spPr>
        <p:txBody>
          <a:bodyPr>
            <a:noAutofit/>
          </a:bodyPr>
          <a:lstStyle/>
          <a:p>
            <a:pPr marL="0" indent="0" algn="l">
              <a:buNone/>
            </a:pPr>
            <a:r>
              <a:rPr lang="en-US" sz="4800" b="1" i="0" baseline="300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18 </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and calling out, they were asking whether Simon, who was also called Peter, was staying there. </a:t>
            </a:r>
            <a:r>
              <a:rPr lang="en-US" sz="4800" b="1" i="0" baseline="300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19 </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While Peter was reflecting on the vision, the Spirit said to him, “Behold, three men are looking for you. </a:t>
            </a:r>
          </a:p>
        </p:txBody>
      </p:sp>
      <p:sp>
        <p:nvSpPr>
          <p:cNvPr id="4" name="TextBox 3">
            <a:extLst>
              <a:ext uri="{FF2B5EF4-FFF2-40B4-BE49-F238E27FC236}">
                <a16:creationId xmlns:a16="http://schemas.microsoft.com/office/drawing/2014/main" id="{38D356E2-B03D-1DD5-D806-8CC4A76DF17B}"/>
              </a:ext>
            </a:extLst>
          </p:cNvPr>
          <p:cNvSpPr txBox="1"/>
          <p:nvPr/>
        </p:nvSpPr>
        <p:spPr>
          <a:xfrm>
            <a:off x="329184" y="5852160"/>
            <a:ext cx="7260336" cy="7078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rPr>
              <a:t>Acts 10:1-23 (NASB)</a:t>
            </a:r>
          </a:p>
        </p:txBody>
      </p:sp>
    </p:spTree>
    <p:extLst>
      <p:ext uri="{BB962C8B-B14F-4D97-AF65-F5344CB8AC3E}">
        <p14:creationId xmlns:p14="http://schemas.microsoft.com/office/powerpoint/2010/main" val="40241775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a:extLst>
            <a:ext uri="{FF2B5EF4-FFF2-40B4-BE49-F238E27FC236}">
              <a16:creationId xmlns:a16="http://schemas.microsoft.com/office/drawing/2014/main" id="{D13FD6AB-52F4-7EB0-8299-8021CA70063A}"/>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45674EDE-CDB9-EE71-30CD-92AE59A248A1}"/>
              </a:ext>
            </a:extLst>
          </p:cNvPr>
          <p:cNvSpPr>
            <a:spLocks noGrp="1"/>
          </p:cNvSpPr>
          <p:nvPr>
            <p:ph idx="1"/>
          </p:nvPr>
        </p:nvSpPr>
        <p:spPr>
          <a:xfrm>
            <a:off x="411480" y="933450"/>
            <a:ext cx="11430000" cy="4918710"/>
          </a:xfrm>
          <a:effectLst>
            <a:outerShdw blurRad="50800" dist="38100" dir="18900000" algn="bl" rotWithShape="0">
              <a:prstClr val="black">
                <a:alpha val="40000"/>
              </a:prstClr>
            </a:outerShdw>
          </a:effectLst>
        </p:spPr>
        <p:txBody>
          <a:bodyPr>
            <a:noAutofit/>
          </a:bodyPr>
          <a:lstStyle/>
          <a:p>
            <a:pPr marL="0" indent="0" algn="l">
              <a:buNone/>
            </a:pPr>
            <a:r>
              <a:rPr lang="en-US" sz="4800" b="1" i="0" baseline="300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20 </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But get up, go downstairs and accompany them without misgivings, for I have sent them Myself.” </a:t>
            </a:r>
            <a:r>
              <a:rPr lang="en-US" sz="4800" b="1" i="0" baseline="300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21 </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Peter went down to the men and said, “Behold, I am the one you are looking for; what is the reason for which you have come?” </a:t>
            </a:r>
          </a:p>
        </p:txBody>
      </p:sp>
      <p:sp>
        <p:nvSpPr>
          <p:cNvPr id="4" name="TextBox 3">
            <a:extLst>
              <a:ext uri="{FF2B5EF4-FFF2-40B4-BE49-F238E27FC236}">
                <a16:creationId xmlns:a16="http://schemas.microsoft.com/office/drawing/2014/main" id="{38D356E2-B03D-1DD5-D806-8CC4A76DF17B}"/>
              </a:ext>
            </a:extLst>
          </p:cNvPr>
          <p:cNvSpPr txBox="1"/>
          <p:nvPr/>
        </p:nvSpPr>
        <p:spPr>
          <a:xfrm>
            <a:off x="329184" y="5852160"/>
            <a:ext cx="7260336" cy="7078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rPr>
              <a:t>Acts 10:1-23 (NASB)</a:t>
            </a:r>
          </a:p>
        </p:txBody>
      </p:sp>
    </p:spTree>
    <p:extLst>
      <p:ext uri="{BB962C8B-B14F-4D97-AF65-F5344CB8AC3E}">
        <p14:creationId xmlns:p14="http://schemas.microsoft.com/office/powerpoint/2010/main" val="1520700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a:extLst>
            <a:ext uri="{FF2B5EF4-FFF2-40B4-BE49-F238E27FC236}">
              <a16:creationId xmlns:a16="http://schemas.microsoft.com/office/drawing/2014/main" id="{D13FD6AB-52F4-7EB0-8299-8021CA70063A}"/>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45674EDE-CDB9-EE71-30CD-92AE59A248A1}"/>
              </a:ext>
            </a:extLst>
          </p:cNvPr>
          <p:cNvSpPr>
            <a:spLocks noGrp="1"/>
          </p:cNvSpPr>
          <p:nvPr>
            <p:ph idx="1"/>
          </p:nvPr>
        </p:nvSpPr>
        <p:spPr>
          <a:xfrm>
            <a:off x="411480" y="933450"/>
            <a:ext cx="11430000" cy="4918710"/>
          </a:xfrm>
          <a:effectLst>
            <a:outerShdw blurRad="50800" dist="38100" dir="18900000" algn="bl" rotWithShape="0">
              <a:prstClr val="black">
                <a:alpha val="40000"/>
              </a:prstClr>
            </a:outerShdw>
          </a:effectLst>
        </p:spPr>
        <p:txBody>
          <a:bodyPr>
            <a:noAutofit/>
          </a:bodyPr>
          <a:lstStyle/>
          <a:p>
            <a:pPr marL="0" indent="0" algn="l">
              <a:buNone/>
            </a:pPr>
            <a:r>
              <a:rPr lang="en-US" sz="4800" b="1" i="0" baseline="300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22 </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They said, “Cornelius, a centurion, a righteous and God-fearing man well spoken of by the entire nation of the Jews, was </a:t>
            </a:r>
            <a:r>
              <a:rPr lang="en-US" sz="4800" b="1" i="1"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divinely</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directed by a holy angel to send for you </a:t>
            </a:r>
            <a:r>
              <a:rPr lang="en-US" sz="4800" b="1" i="1"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to come</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to his house and hear a message from you.”</a:t>
            </a:r>
          </a:p>
        </p:txBody>
      </p:sp>
      <p:sp>
        <p:nvSpPr>
          <p:cNvPr id="4" name="TextBox 3">
            <a:extLst>
              <a:ext uri="{FF2B5EF4-FFF2-40B4-BE49-F238E27FC236}">
                <a16:creationId xmlns:a16="http://schemas.microsoft.com/office/drawing/2014/main" id="{38D356E2-B03D-1DD5-D806-8CC4A76DF17B}"/>
              </a:ext>
            </a:extLst>
          </p:cNvPr>
          <p:cNvSpPr txBox="1"/>
          <p:nvPr/>
        </p:nvSpPr>
        <p:spPr>
          <a:xfrm>
            <a:off x="329184" y="5852160"/>
            <a:ext cx="7260336" cy="7078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rPr>
              <a:t>Acts 10:1-23 (NASB)</a:t>
            </a:r>
          </a:p>
        </p:txBody>
      </p:sp>
    </p:spTree>
    <p:extLst>
      <p:ext uri="{BB962C8B-B14F-4D97-AF65-F5344CB8AC3E}">
        <p14:creationId xmlns:p14="http://schemas.microsoft.com/office/powerpoint/2010/main" val="38759604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a:extLst>
            <a:ext uri="{FF2B5EF4-FFF2-40B4-BE49-F238E27FC236}">
              <a16:creationId xmlns:a16="http://schemas.microsoft.com/office/drawing/2014/main" id="{D13FD6AB-52F4-7EB0-8299-8021CA70063A}"/>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45674EDE-CDB9-EE71-30CD-92AE59A248A1}"/>
              </a:ext>
            </a:extLst>
          </p:cNvPr>
          <p:cNvSpPr>
            <a:spLocks noGrp="1"/>
          </p:cNvSpPr>
          <p:nvPr>
            <p:ph idx="1"/>
          </p:nvPr>
        </p:nvSpPr>
        <p:spPr>
          <a:xfrm>
            <a:off x="411480" y="933450"/>
            <a:ext cx="11430000" cy="4918710"/>
          </a:xfrm>
          <a:effectLst>
            <a:outerShdw blurRad="50800" dist="38100" dir="18900000" algn="bl" rotWithShape="0">
              <a:prstClr val="black">
                <a:alpha val="40000"/>
              </a:prstClr>
            </a:outerShdw>
          </a:effectLst>
        </p:spPr>
        <p:txBody>
          <a:bodyPr>
            <a:noAutofit/>
          </a:bodyPr>
          <a:lstStyle/>
          <a:p>
            <a:pPr marL="0" indent="0" algn="l">
              <a:buNone/>
            </a:pPr>
            <a:r>
              <a:rPr lang="en-US" sz="4800" b="1" i="0" baseline="300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23 </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So he invited them in and gave them lodging. Now on the next day he got ready and went away with them, and some of the brothers from Joppa accompanied him.</a:t>
            </a:r>
          </a:p>
        </p:txBody>
      </p:sp>
      <p:sp>
        <p:nvSpPr>
          <p:cNvPr id="4" name="TextBox 3">
            <a:extLst>
              <a:ext uri="{FF2B5EF4-FFF2-40B4-BE49-F238E27FC236}">
                <a16:creationId xmlns:a16="http://schemas.microsoft.com/office/drawing/2014/main" id="{38D356E2-B03D-1DD5-D806-8CC4A76DF17B}"/>
              </a:ext>
            </a:extLst>
          </p:cNvPr>
          <p:cNvSpPr txBox="1"/>
          <p:nvPr/>
        </p:nvSpPr>
        <p:spPr>
          <a:xfrm>
            <a:off x="329184" y="5852160"/>
            <a:ext cx="7260336" cy="7078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rPr>
              <a:t>Acts 10:1-23 (NASB)</a:t>
            </a:r>
          </a:p>
        </p:txBody>
      </p:sp>
    </p:spTree>
    <p:extLst>
      <p:ext uri="{BB962C8B-B14F-4D97-AF65-F5344CB8AC3E}">
        <p14:creationId xmlns:p14="http://schemas.microsoft.com/office/powerpoint/2010/main" val="41285688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a:extLst>
            <a:ext uri="{FF2B5EF4-FFF2-40B4-BE49-F238E27FC236}">
              <a16:creationId xmlns:a16="http://schemas.microsoft.com/office/drawing/2014/main" id="{14C38109-5B6A-8D85-231A-33FCDF723D36}"/>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5FB15158-BF82-64BF-6FD3-AC8F1639EB05}"/>
              </a:ext>
            </a:extLst>
          </p:cNvPr>
          <p:cNvSpPr>
            <a:spLocks noGrp="1"/>
          </p:cNvSpPr>
          <p:nvPr>
            <p:ph idx="1"/>
          </p:nvPr>
        </p:nvSpPr>
        <p:spPr>
          <a:xfrm>
            <a:off x="411480" y="1810512"/>
            <a:ext cx="11430000" cy="4270248"/>
          </a:xfrm>
          <a:effectLst>
            <a:outerShdw blurRad="50800" dist="38100" dir="18900000" algn="bl" rotWithShape="0">
              <a:prstClr val="black">
                <a:alpha val="40000"/>
              </a:prstClr>
            </a:outerShdw>
          </a:effectLst>
        </p:spPr>
        <p:txBody>
          <a:bodyPr>
            <a:normAutofit/>
          </a:bodyPr>
          <a:lstStyle/>
          <a:p>
            <a:pPr marL="0" indent="0">
              <a:buNone/>
            </a:pPr>
            <a:endParaRPr lang="en-US" sz="4800" b="1" cap="small" dirty="0">
              <a:solidFill>
                <a:schemeClr val="bg1"/>
              </a:solidFill>
              <a:effectLst>
                <a:outerShdw blurRad="50800" dist="38100" algn="l"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5" name="Title 4">
            <a:extLst>
              <a:ext uri="{FF2B5EF4-FFF2-40B4-BE49-F238E27FC236}">
                <a16:creationId xmlns:a16="http://schemas.microsoft.com/office/drawing/2014/main" id="{84A8F368-5E3B-A79A-79BC-ED60C1B6DA2D}"/>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20391144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a:extLst>
            <a:ext uri="{FF2B5EF4-FFF2-40B4-BE49-F238E27FC236}">
              <a16:creationId xmlns:a16="http://schemas.microsoft.com/office/drawing/2014/main" id="{D13FD6AB-52F4-7EB0-8299-8021CA70063A}"/>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45674EDE-CDB9-EE71-30CD-92AE59A248A1}"/>
              </a:ext>
            </a:extLst>
          </p:cNvPr>
          <p:cNvSpPr>
            <a:spLocks noGrp="1"/>
          </p:cNvSpPr>
          <p:nvPr>
            <p:ph idx="1"/>
          </p:nvPr>
        </p:nvSpPr>
        <p:spPr>
          <a:xfrm>
            <a:off x="411480" y="933450"/>
            <a:ext cx="11430000" cy="4918710"/>
          </a:xfrm>
          <a:effectLst>
            <a:outerShdw blurRad="50800" dist="38100" dir="18900000" algn="bl" rotWithShape="0">
              <a:prstClr val="black">
                <a:alpha val="40000"/>
              </a:prstClr>
            </a:outerShdw>
          </a:effectLst>
        </p:spPr>
        <p:txBody>
          <a:bodyPr>
            <a:normAutofit/>
          </a:bodyPr>
          <a:lstStyle/>
          <a:p>
            <a:pPr marL="0" indent="0">
              <a:buNone/>
            </a:pPr>
            <a:r>
              <a:rPr lang="en-US" sz="4800" b="1" dirty="0">
                <a:solidFill>
                  <a:schemeClr val="bg1"/>
                </a:solidFill>
                <a:effectLst>
                  <a:outerShdw blurRad="50800" dist="38100" algn="l"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rPr>
              <a:t>8 but you will receive power when the Holy Spirit has come upon you; and you shall be My witnesses both in Jerusalem and in all Judea, and Samaria, and as far as the remotest part of the earth.”</a:t>
            </a:r>
          </a:p>
        </p:txBody>
      </p:sp>
      <p:sp>
        <p:nvSpPr>
          <p:cNvPr id="4" name="TextBox 3">
            <a:extLst>
              <a:ext uri="{FF2B5EF4-FFF2-40B4-BE49-F238E27FC236}">
                <a16:creationId xmlns:a16="http://schemas.microsoft.com/office/drawing/2014/main" id="{38D356E2-B03D-1DD5-D806-8CC4A76DF17B}"/>
              </a:ext>
            </a:extLst>
          </p:cNvPr>
          <p:cNvSpPr txBox="1"/>
          <p:nvPr/>
        </p:nvSpPr>
        <p:spPr>
          <a:xfrm>
            <a:off x="329184" y="5852160"/>
            <a:ext cx="7260336" cy="7078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rPr>
              <a:t>Acts 1:</a:t>
            </a:r>
            <a:r>
              <a:rPr lang="en-US" sz="4000" b="1" dirty="0">
                <a:solidFill>
                  <a:prstClr val="white"/>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8</a:t>
            </a:r>
            <a:r>
              <a:rPr kumimoji="0" 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rPr>
              <a:t> (NASB)</a:t>
            </a:r>
          </a:p>
        </p:txBody>
      </p:sp>
    </p:spTree>
    <p:extLst>
      <p:ext uri="{BB962C8B-B14F-4D97-AF65-F5344CB8AC3E}">
        <p14:creationId xmlns:p14="http://schemas.microsoft.com/office/powerpoint/2010/main" val="18107479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a:extLst>
            <a:ext uri="{FF2B5EF4-FFF2-40B4-BE49-F238E27FC236}">
              <a16:creationId xmlns:a16="http://schemas.microsoft.com/office/drawing/2014/main" id="{D13FD6AB-52F4-7EB0-8299-8021CA70063A}"/>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45674EDE-CDB9-EE71-30CD-92AE59A248A1}"/>
              </a:ext>
            </a:extLst>
          </p:cNvPr>
          <p:cNvSpPr>
            <a:spLocks noGrp="1"/>
          </p:cNvSpPr>
          <p:nvPr>
            <p:ph idx="1"/>
          </p:nvPr>
        </p:nvSpPr>
        <p:spPr>
          <a:xfrm>
            <a:off x="411480" y="933450"/>
            <a:ext cx="11430000" cy="4918710"/>
          </a:xfrm>
          <a:effectLst>
            <a:outerShdw blurRad="50800" dist="38100" dir="18900000" algn="bl" rotWithShape="0">
              <a:prstClr val="black">
                <a:alpha val="40000"/>
              </a:prstClr>
            </a:outerShdw>
          </a:effectLst>
        </p:spPr>
        <p:txBody>
          <a:bodyPr>
            <a:noAutofit/>
          </a:bodyPr>
          <a:lstStyle/>
          <a:p>
            <a:pPr marL="0" indent="0" algn="l">
              <a:buNone/>
            </a:pPr>
            <a:r>
              <a:rPr lang="en-US" sz="4400" b="1" i="0" baseline="300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a:t>
            </a:r>
            <a:r>
              <a:rPr lang="en-US" sz="44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Now </a:t>
            </a:r>
            <a:r>
              <a:rPr lang="en-US" sz="4400" b="1" i="1"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there was</a:t>
            </a:r>
            <a:r>
              <a:rPr lang="en-US" sz="44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 man in Caesarea named Cornelius, a centurion of what was called the Italian cohort, </a:t>
            </a:r>
            <a:r>
              <a:rPr lang="en-US" sz="4400" b="1" i="0" baseline="300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2 </a:t>
            </a:r>
            <a:r>
              <a:rPr lang="en-US" sz="44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 devout man and one who feared God with all his household, and made many charitable contributions to the </a:t>
            </a:r>
            <a:r>
              <a:rPr lang="en-US" sz="4400" b="1" i="1"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Jewish</a:t>
            </a:r>
            <a:r>
              <a:rPr lang="en-US" sz="44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people and prayed to God continually.</a:t>
            </a:r>
          </a:p>
        </p:txBody>
      </p:sp>
      <p:sp>
        <p:nvSpPr>
          <p:cNvPr id="4" name="TextBox 3">
            <a:extLst>
              <a:ext uri="{FF2B5EF4-FFF2-40B4-BE49-F238E27FC236}">
                <a16:creationId xmlns:a16="http://schemas.microsoft.com/office/drawing/2014/main" id="{38D356E2-B03D-1DD5-D806-8CC4A76DF17B}"/>
              </a:ext>
            </a:extLst>
          </p:cNvPr>
          <p:cNvSpPr txBox="1"/>
          <p:nvPr/>
        </p:nvSpPr>
        <p:spPr>
          <a:xfrm>
            <a:off x="329184" y="5852160"/>
            <a:ext cx="7260336" cy="7078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rPr>
              <a:t>Acts 10:1</a:t>
            </a:r>
            <a:r>
              <a:rPr lang="en-US" sz="4000" b="1" dirty="0">
                <a:solidFill>
                  <a:prstClr val="white"/>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-23</a:t>
            </a:r>
            <a:r>
              <a:rPr kumimoji="0" 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rPr>
              <a:t> (NASB)</a:t>
            </a:r>
          </a:p>
        </p:txBody>
      </p:sp>
    </p:spTree>
    <p:extLst>
      <p:ext uri="{BB962C8B-B14F-4D97-AF65-F5344CB8AC3E}">
        <p14:creationId xmlns:p14="http://schemas.microsoft.com/office/powerpoint/2010/main" val="33964035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a:extLst>
            <a:ext uri="{FF2B5EF4-FFF2-40B4-BE49-F238E27FC236}">
              <a16:creationId xmlns:a16="http://schemas.microsoft.com/office/drawing/2014/main" id="{D13FD6AB-52F4-7EB0-8299-8021CA70063A}"/>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45674EDE-CDB9-EE71-30CD-92AE59A248A1}"/>
              </a:ext>
            </a:extLst>
          </p:cNvPr>
          <p:cNvSpPr>
            <a:spLocks noGrp="1"/>
          </p:cNvSpPr>
          <p:nvPr>
            <p:ph idx="1"/>
          </p:nvPr>
        </p:nvSpPr>
        <p:spPr>
          <a:xfrm>
            <a:off x="411480" y="933450"/>
            <a:ext cx="11430000" cy="4918710"/>
          </a:xfrm>
          <a:effectLst>
            <a:outerShdw blurRad="50800" dist="38100" dir="18900000" algn="bl" rotWithShape="0">
              <a:prstClr val="black">
                <a:alpha val="40000"/>
              </a:prstClr>
            </a:outerShdw>
          </a:effectLst>
        </p:spPr>
        <p:txBody>
          <a:bodyPr>
            <a:noAutofit/>
          </a:bodyPr>
          <a:lstStyle/>
          <a:p>
            <a:pPr marL="0" indent="0" algn="l">
              <a:buNone/>
            </a:pPr>
            <a:r>
              <a:rPr lang="en-US" sz="4800" b="1" i="0" baseline="300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3 </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About the ninth hour of the day he clearly saw in a vision an angel of God who had </a:t>
            </a:r>
            <a:r>
              <a:rPr lang="en-US" sz="4800" b="1" i="1"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just</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come in and said to him, “Cornelius!”</a:t>
            </a:r>
          </a:p>
        </p:txBody>
      </p:sp>
      <p:sp>
        <p:nvSpPr>
          <p:cNvPr id="4" name="TextBox 3">
            <a:extLst>
              <a:ext uri="{FF2B5EF4-FFF2-40B4-BE49-F238E27FC236}">
                <a16:creationId xmlns:a16="http://schemas.microsoft.com/office/drawing/2014/main" id="{38D356E2-B03D-1DD5-D806-8CC4A76DF17B}"/>
              </a:ext>
            </a:extLst>
          </p:cNvPr>
          <p:cNvSpPr txBox="1"/>
          <p:nvPr/>
        </p:nvSpPr>
        <p:spPr>
          <a:xfrm>
            <a:off x="329184" y="5852160"/>
            <a:ext cx="7260336" cy="7078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rPr>
              <a:t>Acts 10:1</a:t>
            </a:r>
            <a:r>
              <a:rPr lang="en-US" sz="4000" b="1" dirty="0">
                <a:solidFill>
                  <a:prstClr val="white"/>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-23</a:t>
            </a:r>
            <a:r>
              <a:rPr kumimoji="0" 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rPr>
              <a:t> (NASB)</a:t>
            </a:r>
          </a:p>
        </p:txBody>
      </p:sp>
    </p:spTree>
    <p:extLst>
      <p:ext uri="{BB962C8B-B14F-4D97-AF65-F5344CB8AC3E}">
        <p14:creationId xmlns:p14="http://schemas.microsoft.com/office/powerpoint/2010/main" val="3043497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a:extLst>
            <a:ext uri="{FF2B5EF4-FFF2-40B4-BE49-F238E27FC236}">
              <a16:creationId xmlns:a16="http://schemas.microsoft.com/office/drawing/2014/main" id="{D13FD6AB-52F4-7EB0-8299-8021CA70063A}"/>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45674EDE-CDB9-EE71-30CD-92AE59A248A1}"/>
              </a:ext>
            </a:extLst>
          </p:cNvPr>
          <p:cNvSpPr>
            <a:spLocks noGrp="1"/>
          </p:cNvSpPr>
          <p:nvPr>
            <p:ph idx="1"/>
          </p:nvPr>
        </p:nvSpPr>
        <p:spPr>
          <a:xfrm>
            <a:off x="411480" y="933450"/>
            <a:ext cx="11430000" cy="4918710"/>
          </a:xfrm>
          <a:effectLst>
            <a:outerShdw blurRad="50800" dist="38100" dir="18900000" algn="bl" rotWithShape="0">
              <a:prstClr val="black">
                <a:alpha val="40000"/>
              </a:prstClr>
            </a:outerShdw>
          </a:effectLst>
        </p:spPr>
        <p:txBody>
          <a:bodyPr>
            <a:noAutofit/>
          </a:bodyPr>
          <a:lstStyle/>
          <a:p>
            <a:pPr marL="0" indent="0" algn="l">
              <a:buNone/>
            </a:pPr>
            <a:r>
              <a:rPr lang="en-US" sz="4800" b="1" i="0" baseline="300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4 </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And he looked at him intently and became terrified, and said, “What is it, lord?” And he said to him, “Your prayers and charitable gifts have ascended as a memorial offering before God. </a:t>
            </a:r>
          </a:p>
        </p:txBody>
      </p:sp>
      <p:sp>
        <p:nvSpPr>
          <p:cNvPr id="4" name="TextBox 3">
            <a:extLst>
              <a:ext uri="{FF2B5EF4-FFF2-40B4-BE49-F238E27FC236}">
                <a16:creationId xmlns:a16="http://schemas.microsoft.com/office/drawing/2014/main" id="{38D356E2-B03D-1DD5-D806-8CC4A76DF17B}"/>
              </a:ext>
            </a:extLst>
          </p:cNvPr>
          <p:cNvSpPr txBox="1"/>
          <p:nvPr/>
        </p:nvSpPr>
        <p:spPr>
          <a:xfrm>
            <a:off x="329184" y="5852160"/>
            <a:ext cx="7260336" cy="7078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rPr>
              <a:t>Acts 10:1</a:t>
            </a:r>
            <a:r>
              <a:rPr lang="en-US" sz="4000" b="1" dirty="0">
                <a:solidFill>
                  <a:prstClr val="white"/>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-23</a:t>
            </a:r>
            <a:r>
              <a:rPr kumimoji="0" 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rPr>
              <a:t> (NASB)</a:t>
            </a:r>
          </a:p>
        </p:txBody>
      </p:sp>
    </p:spTree>
    <p:extLst>
      <p:ext uri="{BB962C8B-B14F-4D97-AF65-F5344CB8AC3E}">
        <p14:creationId xmlns:p14="http://schemas.microsoft.com/office/powerpoint/2010/main" val="17794782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a:extLst>
            <a:ext uri="{FF2B5EF4-FFF2-40B4-BE49-F238E27FC236}">
              <a16:creationId xmlns:a16="http://schemas.microsoft.com/office/drawing/2014/main" id="{D13FD6AB-52F4-7EB0-8299-8021CA70063A}"/>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45674EDE-CDB9-EE71-30CD-92AE59A248A1}"/>
              </a:ext>
            </a:extLst>
          </p:cNvPr>
          <p:cNvSpPr>
            <a:spLocks noGrp="1"/>
          </p:cNvSpPr>
          <p:nvPr>
            <p:ph idx="1"/>
          </p:nvPr>
        </p:nvSpPr>
        <p:spPr>
          <a:xfrm>
            <a:off x="411480" y="933450"/>
            <a:ext cx="11430000" cy="4918710"/>
          </a:xfrm>
          <a:effectLst>
            <a:outerShdw blurRad="50800" dist="38100" dir="18900000" algn="bl" rotWithShape="0">
              <a:prstClr val="black">
                <a:alpha val="40000"/>
              </a:prstClr>
            </a:outerShdw>
          </a:effectLst>
        </p:spPr>
        <p:txBody>
          <a:bodyPr>
            <a:noAutofit/>
          </a:bodyPr>
          <a:lstStyle/>
          <a:p>
            <a:pPr marL="0" indent="0" algn="l">
              <a:buNone/>
            </a:pPr>
            <a:r>
              <a:rPr lang="en-US" sz="4800" b="1" i="0" baseline="300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5 </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Now dispatch </a:t>
            </a:r>
            <a:r>
              <a:rPr lang="en-US" sz="4800" b="1" i="1"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some</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men to Joppa and send for a man </a:t>
            </a:r>
            <a:r>
              <a:rPr lang="en-US" sz="4800" b="1" i="1"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named</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Simon, who is also called Peter; </a:t>
            </a:r>
            <a:r>
              <a:rPr lang="en-US" sz="4800" b="1" i="0" baseline="300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6 </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he is staying with a tanner </a:t>
            </a:r>
            <a:r>
              <a:rPr lang="en-US" sz="4800" b="1" i="1"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named</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Simon, whose house is by the sea.” </a:t>
            </a:r>
          </a:p>
        </p:txBody>
      </p:sp>
      <p:sp>
        <p:nvSpPr>
          <p:cNvPr id="4" name="TextBox 3">
            <a:extLst>
              <a:ext uri="{FF2B5EF4-FFF2-40B4-BE49-F238E27FC236}">
                <a16:creationId xmlns:a16="http://schemas.microsoft.com/office/drawing/2014/main" id="{38D356E2-B03D-1DD5-D806-8CC4A76DF17B}"/>
              </a:ext>
            </a:extLst>
          </p:cNvPr>
          <p:cNvSpPr txBox="1"/>
          <p:nvPr/>
        </p:nvSpPr>
        <p:spPr>
          <a:xfrm>
            <a:off x="329184" y="5852160"/>
            <a:ext cx="7260336" cy="7078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rPr>
              <a:t>Acts 10:1</a:t>
            </a:r>
            <a:r>
              <a:rPr lang="en-US" sz="4000" b="1" dirty="0">
                <a:solidFill>
                  <a:prstClr val="white"/>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-23</a:t>
            </a:r>
            <a:r>
              <a:rPr kumimoji="0" 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rPr>
              <a:t> (NASB)</a:t>
            </a:r>
          </a:p>
        </p:txBody>
      </p:sp>
    </p:spTree>
    <p:extLst>
      <p:ext uri="{BB962C8B-B14F-4D97-AF65-F5344CB8AC3E}">
        <p14:creationId xmlns:p14="http://schemas.microsoft.com/office/powerpoint/2010/main" val="1782797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a:extLst>
            <a:ext uri="{FF2B5EF4-FFF2-40B4-BE49-F238E27FC236}">
              <a16:creationId xmlns:a16="http://schemas.microsoft.com/office/drawing/2014/main" id="{D13FD6AB-52F4-7EB0-8299-8021CA70063A}"/>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45674EDE-CDB9-EE71-30CD-92AE59A248A1}"/>
              </a:ext>
            </a:extLst>
          </p:cNvPr>
          <p:cNvSpPr>
            <a:spLocks noGrp="1"/>
          </p:cNvSpPr>
          <p:nvPr>
            <p:ph idx="1"/>
          </p:nvPr>
        </p:nvSpPr>
        <p:spPr>
          <a:xfrm>
            <a:off x="411480" y="933450"/>
            <a:ext cx="11430000" cy="4918710"/>
          </a:xfrm>
          <a:effectLst>
            <a:outerShdw blurRad="50800" dist="38100" dir="18900000" algn="bl" rotWithShape="0">
              <a:prstClr val="black">
                <a:alpha val="40000"/>
              </a:prstClr>
            </a:outerShdw>
          </a:effectLst>
        </p:spPr>
        <p:txBody>
          <a:bodyPr>
            <a:noAutofit/>
          </a:bodyPr>
          <a:lstStyle/>
          <a:p>
            <a:pPr marL="0" indent="0" algn="l">
              <a:buNone/>
            </a:pPr>
            <a:r>
              <a:rPr lang="en-US" sz="4800" b="1" i="0" baseline="300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7 </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When the angel who spoke to him left, he summoned two of his servants and a devout soldier from his personal attendants, </a:t>
            </a:r>
            <a:r>
              <a:rPr lang="en-US" sz="4800" b="1" i="0" baseline="3000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8 </a:t>
            </a:r>
            <a:r>
              <a:rPr lang="en-US" sz="4800" b="1" i="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and after he had explained everything to them, he sent them to Joppa.</a:t>
            </a:r>
          </a:p>
        </p:txBody>
      </p:sp>
      <p:sp>
        <p:nvSpPr>
          <p:cNvPr id="4" name="TextBox 3">
            <a:extLst>
              <a:ext uri="{FF2B5EF4-FFF2-40B4-BE49-F238E27FC236}">
                <a16:creationId xmlns:a16="http://schemas.microsoft.com/office/drawing/2014/main" id="{38D356E2-B03D-1DD5-D806-8CC4A76DF17B}"/>
              </a:ext>
            </a:extLst>
          </p:cNvPr>
          <p:cNvSpPr txBox="1"/>
          <p:nvPr/>
        </p:nvSpPr>
        <p:spPr>
          <a:xfrm>
            <a:off x="329184" y="5852160"/>
            <a:ext cx="7260336" cy="7078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rPr>
              <a:t>Acts 10:1</a:t>
            </a:r>
            <a:r>
              <a:rPr lang="en-US" sz="4000" b="1" dirty="0">
                <a:solidFill>
                  <a:prstClr val="white"/>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-23</a:t>
            </a:r>
            <a:r>
              <a:rPr kumimoji="0" 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rPr>
              <a:t> (NASB)</a:t>
            </a:r>
          </a:p>
        </p:txBody>
      </p:sp>
    </p:spTree>
    <p:extLst>
      <p:ext uri="{BB962C8B-B14F-4D97-AF65-F5344CB8AC3E}">
        <p14:creationId xmlns:p14="http://schemas.microsoft.com/office/powerpoint/2010/main" val="419426967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20109</TotalTime>
  <Words>1555</Words>
  <Application>Microsoft Office PowerPoint</Application>
  <PresentationFormat>Widescreen</PresentationFormat>
  <Paragraphs>108</Paragraphs>
  <Slides>35</Slides>
  <Notes>35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Arial</vt:lpstr>
      <vt:lpstr>Calibri</vt:lpstr>
      <vt:lpstr>Calibri Light</vt:lpstr>
      <vt:lpstr>Tahoma</vt:lpstr>
      <vt:lpstr>Office Theme</vt:lpstr>
      <vt:lpstr>Bible</vt:lpstr>
      <vt:lpstr>Prayer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John 10:1-10 (NASB)</dc:title>
  <dc:creator>Donald Wakeman</dc:creator>
  <cp:lastModifiedBy>Donald Wakeman</cp:lastModifiedBy>
  <cp:revision>116</cp:revision>
  <cp:lastPrinted>2023-07-08T13:26:34Z</cp:lastPrinted>
  <dcterms:created xsi:type="dcterms:W3CDTF">2022-08-27T12:29:14Z</dcterms:created>
  <dcterms:modified xsi:type="dcterms:W3CDTF">2024-07-28T19:22:49Z</dcterms:modified>
</cp:coreProperties>
</file>